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1"/>
    <p:sldMasterId id="2147483681" r:id="rId2"/>
    <p:sldMasterId id="2147483668" r:id="rId3"/>
  </p:sldMasterIdLst>
  <p:notesMasterIdLst>
    <p:notesMasterId r:id="rId35"/>
  </p:notesMasterIdLst>
  <p:sldIdLst>
    <p:sldId id="256" r:id="rId4"/>
    <p:sldId id="814" r:id="rId5"/>
    <p:sldId id="785" r:id="rId6"/>
    <p:sldId id="779" r:id="rId7"/>
    <p:sldId id="812" r:id="rId8"/>
    <p:sldId id="813" r:id="rId9"/>
    <p:sldId id="815" r:id="rId10"/>
    <p:sldId id="817" r:id="rId11"/>
    <p:sldId id="818" r:id="rId12"/>
    <p:sldId id="816" r:id="rId13"/>
    <p:sldId id="822" r:id="rId14"/>
    <p:sldId id="821" r:id="rId15"/>
    <p:sldId id="824" r:id="rId16"/>
    <p:sldId id="826" r:id="rId17"/>
    <p:sldId id="825" r:id="rId18"/>
    <p:sldId id="823" r:id="rId19"/>
    <p:sldId id="819" r:id="rId20"/>
    <p:sldId id="820" r:id="rId21"/>
    <p:sldId id="827" r:id="rId22"/>
    <p:sldId id="829" r:id="rId23"/>
    <p:sldId id="828" r:id="rId24"/>
    <p:sldId id="830" r:id="rId25"/>
    <p:sldId id="831" r:id="rId26"/>
    <p:sldId id="832" r:id="rId27"/>
    <p:sldId id="833" r:id="rId28"/>
    <p:sldId id="834" r:id="rId29"/>
    <p:sldId id="835" r:id="rId30"/>
    <p:sldId id="836" r:id="rId31"/>
    <p:sldId id="837" r:id="rId32"/>
    <p:sldId id="838" r:id="rId33"/>
    <p:sldId id="811" r:id="rId34"/>
  </p:sldIdLst>
  <p:sldSz cx="12192000" cy="6858000"/>
  <p:notesSz cx="6858000" cy="9144000"/>
  <p:embeddedFontLst>
    <p:embeddedFont>
      <p:font typeface="Bookman Old Style" panose="02050604050505020204" pitchFamily="18" charset="0"/>
      <p:regular r:id="rId36"/>
      <p:bold r:id="rId37"/>
      <p:italic r:id="rId38"/>
      <p:boldItalic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alibri Light" panose="020F0302020204030204" pitchFamily="34" charset="0"/>
      <p:regular r:id="rId44"/>
      <p:italic r:id="rId45"/>
    </p:embeddedFont>
    <p:embeddedFont>
      <p:font typeface="Cambria Math" panose="02040503050406030204" pitchFamily="18" charset="0"/>
      <p:regular r:id="rId46"/>
    </p:embeddedFont>
    <p:embeddedFont>
      <p:font typeface="Gill Sans MT" panose="020F0502020204030204" pitchFamily="34" charset="0"/>
      <p:regular r:id="rId47"/>
      <p:bold r:id="rId48"/>
      <p:italic r:id="rId49"/>
      <p:boldItalic r:id="rId50"/>
    </p:embeddedFont>
    <p:embeddedFont>
      <p:font typeface="Times" panose="02020603050405020304" pitchFamily="18" charset="0"/>
      <p:regular r:id="rId51"/>
      <p:bold r:id="rId52"/>
      <p:italic r:id="rId53"/>
      <p:boldItalic r:id="rId54"/>
    </p:embeddedFont>
    <p:embeddedFont>
      <p:font typeface="Wingdings 3" pitchFamily="2" charset="2"/>
      <p:regular r:id="rId55"/>
    </p:embeddedFont>
  </p:embeddedFontLst>
  <p:custDataLst>
    <p:tags r:id="rId56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0000"/>
    <a:srgbClr val="008000"/>
    <a:srgbClr val="0B0E8F"/>
    <a:srgbClr val="FF9900"/>
    <a:srgbClr val="FFFFCC"/>
    <a:srgbClr val="46464C"/>
    <a:srgbClr val="6E7792"/>
    <a:srgbClr val="1F0C64"/>
    <a:srgbClr val="9FA5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0909" autoAdjust="0"/>
  </p:normalViewPr>
  <p:slideViewPr>
    <p:cSldViewPr>
      <p:cViewPr varScale="1">
        <p:scale>
          <a:sx n="58" d="100"/>
          <a:sy n="58" d="100"/>
        </p:scale>
        <p:origin x="936" y="5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4.fntdata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viewProps" Target="viewProps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tags" Target="tags/tag1.xml"/><Relationship Id="rId8" Type="http://schemas.openxmlformats.org/officeDocument/2006/relationships/slide" Target="slides/slide5.xml"/><Relationship Id="rId51" Type="http://schemas.openxmlformats.org/officeDocument/2006/relationships/font" Target="fonts/font16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presProps" Target="presProp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height" value="0.053" units="cm"/>
      <inkml:brushProperty name="color" value="#FF0000"/>
    </inkml:brush>
  </inkml:definitions>
  <inkml:trace contextRef="#ctx0" brushRef="#br0">28500 4604 23329,'-1'-9'-3402,"-3"-1"3268,0-1 1,-1 3 0,5-2-1,0-1 1,0-2 0,0-1 0,0 0-1,0-1 1,1 2 0,3 2 0,0 2-1,0-3 270,-3 0 1,-6 2 0,-1 2 0,-2 0 0,-3 2 0,-2-1 0,-1 2 0,-2 1 0,-4-1-1,-2 2 1,-2 1 0,0 2 0,-3 0 26,-5 0 1,2 0-1,-6 0 1,3 0 0,-1 0-1,2 2 1,2 1 0,1 3-1,0 2 1,1 3 0,0 1-1,3-1 1,1-2 30,-2 3 1,4 0-1,-2 3 1,0-1-1,0 1 1,0-1-1,0-1 1,0-2-1,2-2 1,-1 3-1,3 0 1,-1 3-1,3-1-173,2 1 0,-1 4 0,1 0 0,3-1 0,2-2 0,3-2 0,1 0 0,2 1 0,1-1 0,0 1 0,3-1 0,1 0 0,0 2-149,0 3 0,1-3 0,3 4 0,0-4 0,0 0 0,-1 1 0,0 2 0,3-1 0,1 0 0,-1-1 1,-1 2-1,1 0-66,4 2 1,3-3 0,1 4-1,1 1 1,-1-3 0,0 3 0,2-2-1,2-1 1,1-4 0,-1-3-1,-2-3 1,0 1 0,3 0 375,5-1 0,-2-4 0,2-4 0,2 1 1,1 2-1,2-2 0,1-2 0,2-1 0,2 0 1,-1 0-1,1 0 0,1 0 29,2 0 0,-5-6 0,1-2 0,-1-2 1,0 1-1,2-2 0,-2-2 0,-2-1 1,-1-2-1,0-2 0,-1-3 0,1 0-67,0 1 1,0-6 0,-1 4 0,0-2 0,-3 0 0,-2 0 0,-3 0 0,-4 0 0,-4-2 0,-8-1 0,-2-2 0,-4 0 0,-4-1-199,-8-4 0,-7 4 0,-10-3 0,-2 2 0,-4 2 0,-1 1 0,1 0 0,2 3 0,1 2 1,1 3-1,-1 4 0,2 3 0,2 5-418,1 2 0,0 1 0,0 5 1,1 3-1,-1 5 0,0 10 0,2 5 557,3 8 0,-10 7 0,4-1 0</inkml:trace>
  <inkml:trace contextRef="#ctx0" brushRef="#br0">28716 3784 24689,'37'0'0,"-2"-1"220,0-4 1,-5 3-1,6-3 1,-4 4-1,-2-1 1,-4-1 0,-4-2-1,-5 2 1,-1 1-220,-1 2 0,-9 0 0,-6 0 0,-8 0 1,-6 2-1,-4 1 0,-3 4 0,-2-1-10,-8 0 0,-4 1 0,-8-4 0,0 3 0,-1 1 0,0 1 1,-4-2-1,-7 2 0,-4 0 0,-3 3 0,0 0 0,-1 1 0,-1-3-2,-1 2 1,-6-3-1,-1 0 1,7 0-1,6-1 1,4-1-1,3-3 1,1-1-1,3-4 1,4-2-1,3-6 1,-1-4-1,-1-4 146,0-1 0,6 0 0,4 4 0,2 1 0,4 1 0,3 2 0,5 3 0,3 2 0,2 2 0,-1 3 0,1 2-223,-1 4 0,7-2 0,4 7 0,4-1 0,4 1 0,6-2 90,3-2 1,8-1 0,3-5-1,3 0 1,3 0 0,4 0-1,4 0 1,4 0 0,1 0 0,2 0-1,1 0 1,2 0 14,-2 0 0,4 0 0,-1 0 0,2 0 0,2 0 0,0 0 0,-2-1 0,-1-3 0,-4 0 0,-1 0 0,-4 1 0,-2 0 0,-6-2-90,-2 2 0,-7 1 0,-2 2 0,-1-1 0,-4-2 0,-1-2 0,-1 2 0,-2 0-108,-4-2 1,-4 3-1,-10-3 1,-4 4 0,-6 1-1,-4 0 1,-5 1 0,-5 3-1,-4 0 105,-6 0 1,-4 2 0,-3 0 0,-4 2 0,1 2 0,-2-1 0,-1 1 0,-2 1 0,-2 0 0,0 1 0,3-3 0,5 1 0,4-1 148,0 1 1,9-7 0,7 2-1,10-3 1,13-2 0,15-2 0,12-1-1,10-4-343,6-1 1,4 5 375,1-2 0,7-3 0,1 0 0</inkml:trace>
  <inkml:trace contextRef="#ctx0" brushRef="#br0">28270 8834 18893,'-14'-14'-299,"4"0"1,0-1 0,-1 1 0,-2-1-1,-1 1 1,0 0 0,-1 1 0,2 2-1,2 3 380,2 1 1,-1 1 0,-4 3 0,-2-2 0,-2 2 0,-3-1 0,1 1 0,-3-1 0,1 0 0,-5 3 0,-4 1 0,-4 1 0,0 3 0,-2 0 75,0-1 0,4 4 0,-4-1 1,0 1-1,1 1 0,-3-2 0,2 2 1,4 0-1,2 3 0,1 2 0,0 1 1,-1 1-1,4-1 0,2 1-130,2-1 0,-4 2 0,5 2 1,-1 1-1,4-2 0,1-1 0,1-1 1,-2 1-1,1 1 0,1 2 0,-1 1 1,-1-1-1,1 0-80,2-1 0,2 2 0,-1 1 1,1 0-1,1 0 0,2-4 1,1 1-1,1-1 0,1 3 1,3-3-1,4-1 0,1-1 16,0-1 0,0 0 1,1 1-1,4-1 1,3 1-1,1-3 1,3 1-1,2-2 1,4 2-1,-1-2 1,-1 2-1,0 0 1,2 1 104,1 1 1,5-1 0,-3 0-1,1 1 1,2-1 0,0-1-1,0-2 1,2-1 0,1-1 0,2-1-1,1-3 1,2-2-36,1 2 1,7-3 0,-3 3-1,2-4 1,-1-1 0,0 0-1,1 0 1,-1 0 0,0 0-1,-1 0 1,-2-1 0,-1-3-1,-1 0-10,-1 0 1,0 1 0,0 0 0,0-3 0,-1-1-1,-2-1 1,1 2 0,2-2 0,1 0 0,1-2-1,-2 1 1,0-1 0,0-1-80,1-2 0,-1-1 0,-6-2 0,-4-2 0,1-3 0,-2-1 0,-1-2 0,-4-2 0,-3-1 0,-5-3 0,-1-2 0,-4-2 110,-2 1 1,-1-6-1,-1 4 1,-4 0-1,-3-2 1,-2 0 0,1-1-1,-2 1 1,-4 4-1,-2 2 1,-4 3 0,-2-1-1,-2 2-68,-2 3 0,-4 3 0,-2 6 1,-6 1-1,-4 1 0,-3 4 1,-2 4-1,0 3 0,0 4 1,-3 4-1,-2 9 0,-3 9 103,2 8 0,-7 11 0,28-18 1,0 1-1</inkml:trace>
  <inkml:trace contextRef="#ctx0" brushRef="#br0">26975 9467 25348,'-14'0'-1112,"-1"0"0,1 0 974,0 0 0,6 2 0,3 3 0,3 4 0,2 4 0,0 2-842,0-1 0,7 0 0,1 1 0</inkml:trace>
  <inkml:trace contextRef="#ctx0" brushRef="#br0">26903 9827 14918,'-5'23'0,"1"-4"0,0-3-257,3-2 0,1 0 1,0 1-1,0-1 0,0 1 1,0-1-1,0 0 0,0 2 1,0 2-1,0 3 1,0 0-29,0-1 1,6 6 0,2-4 0</inkml:trace>
  <inkml:trace contextRef="#ctx0" brushRef="#br0">26961 10705 24728,'0'24'-626,"0"0"1,-2-5-1,-1 3 1,-2 1-1,2-2 1,1 1-1,2-1 1,0 1-1,0 0 1,0 4 0,0 1-1,0 2 1,0 0 193,0 0 0,-6-1 0,-2 1 0</inkml:trace>
  <inkml:trace contextRef="#ctx0" brushRef="#br0">28572 10115 20537,'14'0'-437,"1"0"0,-1 0 1,1 0-1,-3-2 365,-2-2 1,-2 0-1,-3-5 1,3-2-1,0-2 1,-2 0-1,-1 2 32,0 1 1,-2 1 0,-8-4 0,-4 3 0,-4 4 0,-2 1 0,1 0 0,-2 2 0,-2 0 0,-2 0 0,-3-2 129,-2 2 1,-2-1 0,-2 1-1,0-3 1,0-1 0,0-1-1,-1 2 1,-2-2 0,-1 2-1,1-2 1,0 1 0,0-1-1,-2 2-14,2 0 1,2-4 0,1 4-1,-1-1 1,-1-1 0,1 2 0,3-1-1,1 4 1,2 2 0,0-1 0,-1-1-1,-3-2 1,1 2-45,3 1 1,-3 7 0,5 1-1,-2 2 1,0 2 0,-2 0-1,-1-1 1,-2 1 0,0-1 0,1 1-1,-1 1 1,0 2 0,0 0-2,1-4 0,-1 4 1,2-3-1,1 2 1,4 1-1,-1-2 1,2-1-1,1 1 1,2 2-1,2 1 1,2 1-1,-1-1 1,1 2-75,0 3 1,4-3-1,0 3 1,1-3-1,-1-1 1,2-1 0,0 2-1,2 2 1,-1 1-1,3-1 1,-1-2 0,0-2-1,0 0-41,-1 1 1,4-1 0,-4 1 0,1-1 0,0 0 0,2 1 0,1-1-1,2 0 1,0 1 0,0-1 0,0 1 0,2-1 57,3 0 1,-2 1 0,7-1 0,1-1 0,2-2-1,1-1 1,0 1 0,1 0 0,-1 0 0,2-3-1,2 0 1,1 0 0,-2 3 27,-1 2 1,4-3 0,0-1 0,3 3 0,2 0 0,3 3 0,0-1 0,1 1 0,0-1 0,1 0 0,4-1 0,4-2 0,2-3-19,-1-1 1,2 2 0,-3-4 0,4-2-1,1-1 1,-1 0 0,-2 1 0,-2 2-1,0-2 1,2-2 0,2-1 0,3 0 30,-1 0 1,1 0-1,-2 0 1,2 0 0,3-1-1,3-4 1,2-6 0,0-5-1,0-5 1,-1-1 0,1-4-1,0-1 1,-4-2-8,-5 0 1,-3 2 0,-6 0 0,-1 1-1,-2-1 1,-7 2 0,-2-3 0,-7 1 0,-3-2-1,-6-1 1,0-2 0,-4-3 0,-1 0-78,-2 0 0,-2-7 1,-4 0-1,-7-4 1,-6-2-1,-5 0 0,-5 0 1,-6 2-1,-4 1 1,-4 5-1,0 5 0,-5 8 1,-1 6 147,-6 8 1,-7 0-1,-5 12 1,-4 7-1,-2 13 1,34-5 0,0 3-1,-4 2 1,-1 2-1,-2 1 1,0 2 49,-2 2 1,1 1-1,-3 3 1,1 2 0,2 1-1,0 0 1</inkml:trace>
  <inkml:trace contextRef="#ctx0" brushRef="#br0">6805 4158 8502,'6'-14'49,"-4"4"0,4 1 509,1-3-394,-6 6 0,6-7 0,-6 4 0,2-4 0,2-2 0,-3 3 0,-5 2 0,-7 5 0,-4 4 0,-4 2 0,-3 4-257,-1 5 1,-4 7 0,-6 4-1,-3 1 1,-2 4 0,-3 1 0,-1 2-1,-1 0 1,2 0 0,4-1 0,0 1-1,4-2 1,2-1 43,1-2 0,7-11 1,3-1-1,4-2 1,6-5-1,5-2 98,8-5 0,-1-1 0,6 3 0,1 2 0,0 1 0,-1 2 0,1 0 0,-1-1 4,1 1 0,0 0 1,4-5-1,0 0 0,1 0 1,-1 0-1,2 0 0,2 0 1,3 0-1,1 0 0,2 0 1,0 0-1,0 0-73,1 0 1,1 0 0,1 2 0,-1 1 0,1 2 0,-2-2 0,1-2 0,-2-1 0,-2 0 0,-1 0 0,-3 0 0,-2 0 0,-2 0-883,1 0 0,-1 2 902,0 3 0,-6 3 0,-1 6 0</inkml:trace>
  <inkml:trace contextRef="#ctx0" brushRef="#br0">6359 4662 13226,'-15'0'146,"1"0"1,3 0 0,6 0 0,10 1 823,6 4-922,10-3 1,-5 6 0,5-5 0,-2 2 0,2-2 0,1 0 0,2 0 0,0 2 0,0-2 0,1-1 0,1-2 0,0 0 0,-2 0-70,1 0 1,2 0 0,2 0-1,0 0 1,0 0 0,-2 0 0,-2 0-1,-2 0 1,-2 0 0,-4 0 0,-1 0-1,-2 0-1777,1 0 0,-6 0 1733,1 0 0,-20 6 1,1 2-1</inkml:trace>
  <inkml:trace contextRef="#ctx0" brushRef="#br0">6546 8777 8226,'-10'-5'0,"1"-1"558,-3-2 0,4 0 0,0-4 0,0 3 0,2-2 1,-2-2-1,2-2-158,-1 1 0,4 1 1,8 4-1,4 6 0,4 4 1,2 6-1,-1 1 0,0 3 1,1 1-1,-1 3-431,1-1 0,4 5 1,0 1-1,0-3 0,0-1 1,0-1-1,1 1 0,0 1 1,4 2-1,2-1 1,0-2-1,-2-2 0,1 1-107,2-1 0,0 0 1,-3-1-1,-3-2 1,-3-1-1,-2 0 1,-3-1-1,-1 1 1,0 1 212,-3 2 1,-4-4 0,-10-1 0,-4 0 0,-4-1 0,-3 1 0,-2 0 0,-3 3-1,-1 2 1,-5 1 0,-3 1 0,-4 1 171,2 3 0,-3-3 0,0 4 1,-2 0-1,-1 0 0,1 1 1,2 0-1,1-3 0,2-1 0,3 1 1,4 1-1,1-1-728,1-2 1,7-7 0,7-1 0,-1 0 0,4-2 0,6 1-3346,8-4 3826,5-1 0,7-9 0,3-1 0</inkml:trace>
  <inkml:trace contextRef="#ctx0" brushRef="#br0">7121 9237 8475,'0'-8'382,"-1"2"0,-4 6 0,-5 0 0,-3 1 1,-1 4-1,0 5 0,-2 3 0,-2 3-106,-1 3 1,-8-2 0,0 7 0,-5 2 0,-2 1 0,1 3 0,-3 2 0,0 2 0,-3-2 0,2-2 0,4-2 0,4-3 0,5-2 0,3-3-2156,1-2 1,8-2 1878,-2-2 0,9-6 0,-1-1 0</inkml:trace>
  <inkml:trace contextRef="#ctx0" brushRef="#br0">4805 15698 9601,'-10'-16'0,"1"0"-212,-2 1 1,3-2 0,-2 7 0,0-3 0,1 0 0,1 2 0,1 2 0,3-3 0,-1 0 0,0-3 0,0 1 0,0 0 0,1-1 0,0 1 0,3-1 799,1 1 1,1 0-1,4 1 1,3 2-1,3 3 1,2 1-1,3 4 1,2 1-1,1 2 1,2 0-1,1 0 1,4 2-1,3 1 1,2 4-1,5-1-399,0 0 0,3 1 0,6-4 0,3 3 0,3 1 0,1-1 0,1-1 0,2 0 0,0 0 0,5-1 0,0 1 0,3 0 0,-3 0-45,0 1 1,-3-4 0,1 4 0,-1-1 0,-1 1-1,-1 1 1,-4 1 0,0 0 0,0 1 0,3 1 0,2-1-1,2 1 1,-1 0 3,1-1 1,1-6-1,2 2 1,1-3-1,-1-2 1,0 0-1,-1 0 1,4 0-1,0 0 1,-1 0-1,-6 0 1,-4 0-1,-4 0-74,-2 0 0,2 0 1,-1 1-1,-1 3 0,-1 2 1,2 2-1,5 2 1,3-1-1,1-1 0,2 0 1,2-1-1,1-1-70,-1-3 0,3-1 1,-1-1-1,-3 3 1,1 0-1,0 1 0,1 0 1,-1 1-1,-4 1 1,-2 1-1,-4 0 1,-2 1-1,-1-1 144,2-3 1,-5-3-1,3-2 1,-2 0 0,0-2-1,4-3 1,1-3 0,3-1-1,1-1 1,-1-1 0,-1-2-1,1-1 1,1-1 88,-3 1 1,-2 4-1,-7 2 1,2 2 0,1 1-1,2 0 1,-1 1 0,-3-1-1,-2 0 1,-2-1-1,-3-1 1,-2-1 0,-3 2-198,-2-1 1,-3-4 0,-1 2-1,-2-4 1,0 0 0,0 2-1,-2 1 1,1 1 0,-3-1-1,3 1 1,-1-3 0,2 0 0,0-3-51,0 1 0,-6-1 1,1-1-1,-3-1 1,-3-2-1,-2-1 1,-3 1-1,-2-2 1,-3-1-1,-1-3 0,-2-3 1,0 0-1,0 0-80,0 4 1,-2-4 0,-2 0-1,-6-4 1,-3 1 0,-3 0 0,-3 2-1,-5 1 1,-3-1 0,-2 0 0,-1 0-1,-2 0 1,-3 1 30,-2-1 1,3 0 0,-4 2 0,-2 1 0,-2 4-1,-1 0 1,-2 1 0,-1-2 0,-4 3 0,-1-1-1,-1 2 1,-1 0 0,-2-2 26,-4-2 0,7 6 1,-6-2-1,2 3 0,0 3 1,-3 2-1,-2 3 0,-3 1 1,-1 2-1,-4 1 0,-1-1 1,-4 0 31,-3-1 1,4 2 0,-4-5-1,4-1 1,2 1 0,1-1-1,1-1 1,-1 0 0,3 0-1,0 3 1,3 1 0,-2 2-1,1 1-40,-4-1 1,-3 0-1,-3 5 1,-4 0 0,-2 0-1,39 1 1,-1 0-1,0 0 1,0 1 0,0 0-1,1 1 1,0-1 0,-1 0-1,1 1 1,0-1-1,-2 1 1,0 1 0,-1-1-1,0 0 1,0 1 0,1 0 21,1 0 0,1 0 0,-38-1 0,8 2 0,0-3 0,0-1 0,0 2 0,2 4 0,1 1 0,4 3 0,-2 2 0,-1 1 0,0 0 0,4 2-38,3 4 0,-1-3 0,-2 9 0,0 3 0,0 3 0,3 0 1,4-1-1,4 1 0,3 4 0,4-1 0,1 2 0,4-2 1,-1 2 78,0-1 0,4 3 1,1 4-1,1-2 0,0-1 1,1-1-1,2 1 0,-1 1 1,2 2-1,5-1 1,6-4-1,5-2-42,2-1 1,4-3-1,2 4 1,2 0 0,4-4-1,7-2 1,9-1 0,9-1-1,6 0 1,4-3 0,5-2-1,4-3 1,3-2-3,3-2 0,8-2 0,8 2 0,0 2 0,1 3 0,-1 3-117,0 6 1,-24-13 0,2 1 0,-2 4 0,1-1 0</inkml:trace>
  <inkml:trace contextRef="#ctx0" brushRef="#br0">12459 15827 12755,'-15'-19'0,"-1"1"0,-1 4 0,-6 3 441,-4 0 0,2 4 1,-10 1-1,-1 1 0,-4 0 1,-6 2-1,-5 0 0,-2 0 1,0-2-67,-1 2 1,-2 1-1,-3 4 1,-2 2-1,-1 6 1,1 4-1,2 4 1,3 3-1,2 1 1,3 4-1,1 2 1,5 4-1,4 4 1,2 0-266,-1 4-233,5 8 1,-5-1 0,7 7-1,2 5 1,4 7 0,5 4 0,1 2-1,3 0 1,2 0 0,4 0 0,2 0-1,5 1-5,4 4 0,2-3 0,4 2 0,5-4 0,2-3 0,4-2 1,4 0-1,5-3 0,7-5 0,6-4 0,4-3 0,3 0 1,3-4 242,4-4 0,3-8 1,-1-8-1,-1-7 1,1-7-1,2-4 0,2-5 1,-1-4-1,1-1 1,-1-1-1,3-4 1,0-5-1,3-2 117,-3-3 1,0-5 0,-3-4-1,2-5 1,2-5 0,0-4-1,-4-5 1,-2-5 0,-3-5 0,1-5-1,-2-2 1,-3-4 0,-6 0-174,-7 0 0,-9-3 0,-4 1 0,-1-3 0,-5-4 0,-5-1 0,-6 1 0,-5-1 0,-5-3 0,-6-2 0,2 38 0,-2 2 0,-1-1 1,-3 1-2334,0 0 0,-2 0 2194,-5-1 1,-2 0-1,4-1 1,-2 0 0,-5 2-1,-3 0 1,-1 2-1,-2 1 1,-1 2 0,-1 2-1,0 1 1,-2 1 0,1 2-1,-1 0 1,-1 2-1,-1 1 1,-1 3 0,0 3-1,0 3 1,0 3 0,-38-3-1,-1 11-77,39 5 1,-1 3 0,-1 4 0,-1 2 0,1 5 0,0 3 0,-1 3 0,2 3 0,1 4 0,0 3 285,1 4 0,0 3 0,-3 4 0,1 2 0,1 5 0,0-1 0</inkml:trace>
  <inkml:trace contextRef="#ctx0" brushRef="#br0">14847 17510 28961,'-5'-14'-1405,"0"0"1,-1 1 0,3 2-1,-2 1 1,2-1 0,3 0-1,6 1 1711,9 5 0,5 4 0,11 1 0,2 0 0,7 0 0,8 0 0,10 0 0,9 0 0,6 0 0,6 0 0,2 0 0,-38 0 0,1 0 0,2 0 0,0 0 0,1 0 0,1 0 0,-1 0 0,0 0 52,-3 0 0,0 0 0,34 0 0,-1-2 0,-5-1 0,-7-2 0,-9 0 0,-11 1 0,-11-1-493,-9 2 4,-10 1 0,-15 2 0,-11 0 0,-5 0 0,-5 2 0,-2 1 0,-2 3 0,-4 1 0,-3 1 181,-2 0 1,-12 1-1,1 6 1</inkml:trace>
  <inkml:trace contextRef="#ctx0" brushRef="#br0">8100 17280 26770,'-15'0'0,"1"0"-1282,-1 0 1214,7 0 0,-1 0 0,10 0 0,11 0 0,10 0 160,10 0 1,6 0-1,10 0 1,7 0-1,5 0 1,9 0 0,6 0-1,-33 0 1,1 0-1,3 0 1,1 0-1,3 0 1,0 0 0,2 0-1,0 0 1,2 0-1,-1 0 1,2 0-1,-1 0 1,2 0 0,0 0-1,1 0 1,0 0-5,1 0 0,0 0 0,-2 0 0,0-1 1,-3-1-1,0 0 0,-3 0 0,0-2 0,-1 0 1,0 0-1,-3-1 0,1 0 0,-3 1 0,-1-1 1,36-5-1,-10 1 0,-10 1 0,-7 3 0,-5 3 1,-9 2-336,-7 0 0,-17 0 0,-1 2 0,-5 3 0,-7 3 0,-4 0 0,-8-2 1,-7-1-1,-7 0 0,-7-1 0,-8 1 0,-7 0 239,-5-2 1,-12 0 0,-8 1 0,-8 0 0,38-2-1,-1 0 1,-1-1 0,0-1 0,-1 0 0,-1 0 0,-1 0-1,-2 0 1,-1 0 0,-2 0 0,-3 0 0,0 0-1,-4 0 1,-1 0 0,-1 0 0,-1 0 34,0 0 1,0 0-1,-1 0 1,1 0 0,-3 0-1,0 0 1,3 1-1,0 0 1,3 1 0,3 1-1,5 1 1,2 1-1,7 1 1,1 1 0,-26 7-1,14 2 1,14 0 0,11 0-1,14-3-1119,12 0 1124,9-7 1,20 6-1,8-6 1,11 0 0,12 1-1,11-4 1,11-1 0,-35-2-1,1 0 1,2 0 0,1 0-1,2-1 1,-1 0 0,0-1-1,1-1 1,0-1 0,0-1 95,1-2 1,2 1-1,2-1 1,1-1 0,3 1-1,1 0 1,0 0 0,0 0-1,0-1 1,-1 0 0,0 0-1,-1 0 1,-1-1 0,0 2-1,-1 1 1,-2 0 0,-2 2-1,-2 0 1,-5 2 0,-2 1-1,29 0 1,-15 2 0,-13 6-917,-10 7 0,-13 2 0,-7 8 0,-9 2 0,-8 4 431,-7 8 0,-20 7 1,-16 13-1</inkml:trace>
  <inkml:trace contextRef="#ctx0" brushRef="#br0">28155 14230 13736,'-15'0'-184,"1"0"0,6-2 0,3-2 0,4-6 0,1-3 0,1-1 0,4-1 0,5 1 0,2 0 529,3-1 0,-6 6 0,-1-1 0,-1-1 0,-4-2 0,-3 0 0,-5 4 0,-6 4 0,-7 3 0,-6 2 1,-4 0-1,-6 0-73,-4 0 0,-5 7 1,-4 2-1,-1 4 1,0 1-1,0 1 0,0 1 1,0 1-1,1 3 1,-1-3-1,1 1 0,4-1 1,3 4-149,2 2 0,6-4 0,-2 5 0,5 0 1,4 0-1,2 0 0,3 1 0,2 1 1,4-2-1,4-3 0,5-2 0,4 0 1,1-1-1,0-3-76,0 0 1,6 1 0,4 1-1,2 3 1,3-1 0,-1 0 0,2 0-1,2-1 1,1-1 0,0 1 0,0 1-1,2 0 1,0 0 8,0 1 0,4-1 1,-1-5-1,3 1 1,4-3-1,1 0 1,3-4-1,2-2 0,4-3 1,6-1-1,4-2 1,0 0-1,-1 0-129,-1 0 1,-4-2 0,4-1 0,-1-2 0,0 0 0,-3-1 0,-3-2 0,-4-2 0,2 1 0,0-2 0,-2-2 0,-4-3 0,-4-2 0,-1-2 88,0-3 1,-2 1-1,-3-4 1,-5 2-1,-5-1 1,-4-1-1,-5-1 1,-5 1-1,-5-1 1,-6 2-1,-7-1 1,-7 4-1,-7 1 239,-7 0 1,-4 5-1,-3-3 1,-4 4 0,-1 4-1,-5 3 1,-3 0 0,-2 2-1,4-1 1,2 3-1,3-1 1,-1 0 0,0 2-640,-1 1 1,9-3 0,5 1 0,7 0 0,7 1 0,4 0 331,4-2 0,15 7 0,4 6 0</inkml:trace>
  <inkml:trace contextRef="#ctx0" brushRef="#br0">28486 13050 16891,'-23'-8'-370,"4"3"0,3-1 0,2 0 0,-1-1 0,1-1 1,0 2-1,1-2 0,2 1 0,1-1 433,-1 0 0,5 4 0,-1-6 0,1-1 1,-4-2-1,-3-1 0,-1 1 0,-2 3 0,-2 4 1,-2 1-1,-3 0 0,-2 2 1347,-3 1-1321,-7 2 1,-1 0 0,-8 2 0,1 1 0,0 4 0,-2-1 0,-1 2 0,-2 0 0,2 2 0,1-1 0,2-1 0,0 0 0,-1 0 37,1 3 0,2 2 0,1 2 1,1-1-1,1 0 0,0 2 0,1 2 1,2 1-1,3 0 0,1 0 0,3 2 1,-1 0-16,0 0 0,2 3 0,1-3 0,2-1 0,-1 3 0,-2-1 0,-2 2 0,2 0 0,1-2 0,4-1 0,1-2 0,3 1 0,2-1-100,2-2 0,6-1 0,3-1 0,3-1 0,4-1 0,3-2 1,4-1-1,4-1 0,3 1 0,2-1 0,3 1 0,-1 0 1,3-1-60,-1 2 1,1 1 0,2-1-1,-1-2 1,2 4 0,-1 2-1,1 1 1,-2-2 0,3 2-1,3 2 1,6-1 0,-1-1-345,0-1 409,5-1 1,-3-4-1,7-3 1,4 1 0,3-1-1,1 1 1,-4-2 0,-4 1-1,-1-4 1,1-2 0,-1-1-1,-2 0 29,-2 0 1,2 0 0,-2 0 0,2 0 0,2-1 0,1-2 0,-1-4 0,0-1 0,0-1 0,2-1 0,0 1 0,-1-3 0,-4 1 16,-3 2 0,-3-4 0,-4 3 0,0-3 1,-1-1-1,-7-2 0,-2-2 0,-4-2 1,0-3-1,-4-2 0,0-3 0,-4 0 0,-4-3 17,-2-2 0,-4 1 0,-2-5 1,-6 0-1,-4 2 0,-6-2 0,-4 2 1,-4-2-1,-7 2 0,-7 0 0,-6 3 1,-5 3-1,-4 4-262,-4 1 0,-11 6 0,5 1 0,3 5 0,5 8 1,4 4 346,3 4 0,-1 11 0,-5 7 0</inkml:trace>
  <inkml:trace contextRef="#ctx0" brushRef="#br0">28788 15683 8372,'-15'-1'97,"1"-4"1,6-3 0,2-5 0,1 2 0,0 1 0,2-1 0,1-2 0,2-1 0,0-1 0,0 1 0,0-2 23,0-3 0,0 1 1,0-6-1,0 0 1,0 0-1,0 0 0,0-1 1,0-2-1,0-2 1,0 0-1,0 0 1,0 2-1,0 3 0,-1 3-90,-4 1 0,2 4 0,-7-4 0,-3 4 0,-3 2 1,-4 1-1,-3 2 0,-4 1 0,-3-1 0,-5 0 0,-1 0 1,0 1-1,-1 1 69,-3 1 0,-2-3 0,1 4 0,1-1 0,3-1 0,0-1 0,0 2 0,-1 2 1,-2 2-1,-1 3 0,-6 1 0,-2 0 0,-6 1-17,-1 4 0,-3-2 0,-2 7 1,-2 1-1,-3 0 0,-1 1 1,1-3-1,4 2 0,4 0 0,4 1 1,3-3-1,3 1 0,6-1-19,7 1 0,5-2 0,3 5 0,-1 0 1,3 4-1,-2 4 0,3 6 0,1 5 1,6 6-1,1 7 0,1 5 0,3 4 0,2 1-13,5 0 1,4 1 0,4 2 0,5-2 0,8-3 0,5-5-1,4-5 1,4-5 0,5-4 0,4-4 0,3-3 0,4-1-123,3-2 0,3-5 0,8 3 0,4-1 1,2-2-1,4 1 0,1-1 0,6-2 1,3-2-1,-36-9 0,1-1 0,1-1 0,1 0 1,1-1-1,0 0 0,2-1 0,0 0 76,0-1 0,1-1 0,3 0 1,1-1-1,0-2 0,-1-1 1,-1-2-1,0-2 0,-4-3 1,0-1-1,-3-1 0,-1-1 1,-1-1-1,-1 0 0,0-1 1,-1-2-1,-1 0 0,-1-2 1,-2 0-1,-1-2 0,28-21 0,-8 0 1,-8-2 127,-3-3 0,-5 3 1,-8-2-1,-13 0 1,-11 1-1,-10-2 1,-9 0-1,-13 0 1,-13 0-1,-11 2 1,-9 1-1,-9 2 1,31 21-1,-2 1-730,-1-2 1,0 2 0,-1 4 0,-1 2 0,0 2 0,-1 1-1,-34-6 597,6 10 0,-1-1 0,4 1 0</inkml:trace>
  <inkml:trace contextRef="#ctx0" brushRef="#br0">13826 921 8570,'-2'-15'0,"-1"1"0,-2 0 446,2-1 1,1-4 0,1-2 0,-3 1-77,0-1 0,-1-3 0,5 3 0,-2-1 0,-1-4 0,-3 0 0,-1 2 0,-1 5 0,0 3 0,-3 2 0,-2 1 0,-1 2 0,-1 3 0,1 2 0,0 4 0,-1 7 0,1 9 0,0 9 0,-1 5 2000,1 6-2360,-1 3 0,3 11 0,0 1 0,4 2 1,2 4-1,3 1 0,1 3 0,2 2 0,0 2 1,0 3-1,0 1 0,0 0 0,2-1-128,3-2 1,-2 0 0,5-5 0,0-2 0,-2-5 0,1-6 0,-4-3 0,-2-1 0,1-4 0,1-4 0,2-4 0,-2-1-379,-1 0 1,-2-5 0,0-2 0,-2-3 0,-1-4 0,-3-6-1,-2-3 1,-4-2 0,-2-3 0,-5-2 495,-5-4 0,-10-16 0,-3-9 0</inkml:trace>
  <inkml:trace contextRef="#ctx0" brushRef="#br0">13135 1525 9052,'-13'-1'0,"4"-4"0,2-3 0,2-2 702,1 1 0,-1 4 0,5-5 0,0-1 1,3 0-1,7 0 0,9 3 0,6 0 0,6 0 1,2-2-1,6 2-236,2 3 0,4-1 1,1 1-1,4 2 0,-1 1 1,4 2-1,0 0 0,1 0 1,-4 2-467,-4 3 0,4 3 0,1 6 0</inkml:trace>
  <inkml:trace contextRef="#ctx0" brushRef="#br0">14300 1065 9036,'-22'-7'0,"3"-2"563,3-4 1,1 5 0,1 3 0,0 5 0,-1 5 0,1 6 0,-2 7 0,-2 7 0,-1 7 0,3 7 0,3 4 0,5 5 0,0 5 0,2 2-962,0 3 0,1 0 0,5-1 0,1 1 0,4-1 1,3-1-1,2-3 0,-1-7 0,2-6 398,2-6 0,2 3 0,-1-1 0</inkml:trace>
  <inkml:trace contextRef="#ctx0" brushRef="#br0">14502 1324 9044,'-7'14'0,"-1"0"0,0 2 204,4 4 0,-3 2 1,2 7-1,2 1 1,2 4-1,1 3 1,1 1-1,2-1 0,4-2 1,-1-3-1,2-2 1,-1-3-1,-1-3-122,-3-4 1,-1-14 0,-2-11 0,0-12 0,1-9 0,4-4-1,3-2 1,2-4 0,1 0 936,5-4-939,-2 5 0,7-5 0,-7 6 0,1 2 0,-1 3 0,1 5 0,-1 7 0,0 5 0,-1 9 0,-3 8 0,-4 9 0,-1 9 6,0 4 0,0 8 0,-5 2 0,0 1 0,0-1 0,0 0 0,0-2 0,0 0 0,-2-3 0,-1-3 0,-2-5 0,2-3-5007,1 0 4921,2-5 0,0 4 0,0-5 0</inkml:trace>
  <inkml:trace contextRef="#ctx0" brushRef="#br0">14976 1065 8125,'15'-5'0,"-1"0"2357,1 2-1919,-1 1 0,5 2 0,0 2 0,-1 4 0,-2 9 1,-2 9-1,1 8 0,-1 6 0,1 7 0,-1 6 0,0 7 1,-1 2-1,-2 3-626,-1-1 0,-7 2 0,2-3 0,-4-1 1,-2-4-1,-4-6 0,-6-4 0,-7 1 1,-4 1 187,0-2 0,-6-8 0,6-2 0</inkml:trace>
  <inkml:trace contextRef="#ctx0" brushRef="#br0">15753 1266 9919,'15'-19'0,"1"0"0,3 1 625,5 2 1,-3 7-1,-1 1 1,0 0-1,-1 1 1,0 1 0,0 3-1,0 1 1,-1 2-1,0 0 1,-1 0-1,4 2 1,0 2 0,-1 4-2193,-2 0 0,1 5 0,-3-2 1567,-3 7 0,-2 4 0,4 7 0</inkml:trace>
  <inkml:trace contextRef="#ctx0" brushRef="#br0">15797 1583 8002,'-15'-7'793,"9"4"1,7-6-1,12-1 1,10 0 0,4 2-1,1 2 1,1 3 0,2 0-1,1-1-1470,1 0 0,7-1 0,-2 5 677,4 0 0,8-7 0,1-1 0</inkml:trace>
  <inkml:trace contextRef="#ctx0" brushRef="#br0">16976 1209 8861,'-14'-13'0,"-1"2"0,1 3 549,0 1 0,-2 4 0,-2 8 0,-1 6 1,0 7-1,0 7 0,-1 7 0,4 7 0,4 4 1,4 3-1,1 2 0,4 0 0,3 0-429,5 0 0,4 0 0,9-7 1,1-2-1,0-7 0,2-5 0,2-5 1,1-2-1,0-8 0,-1-5 1,1-6-1,0-1 0,2-3 70,1-6 0,2-3 1,0-13-1,0-6 1,-2-5-1,-2-6 0,-4-1 1,-5-2-1,-6-3 1,-4-5-1,-3-4 1,-4-2-1,-7 0-207,-5 3 0,-10 9 1,-4 6-1,-6 9 0,-4 8 1,-3 5-1,0 6 1,0 8-1,3 8 0,2 7 1,5 4-1,6 7 17,9 8 0,1-1 0,6 8 0</inkml:trace>
  <inkml:trace contextRef="#ctx0" brushRef="#br0">17609 1094 8023,'13'-24'0,"-2"1"0,-3 2 731,-1 4 0,-4 7 0,-8 7 1,-6 8-1,-7 9 0,-6 9 0,-3 5 1,-2 6-1,1 4 0,-1 4 1,2 1-1,3 2 0,4 1-637,4 2 1,8 2 0,4-2 0,2 3 0,2-2 0,2-4-1,2-5 1,6-2 0,3 1 0,3-2 0,1-4 0,3-4-1,-3-5-4973,-1-3 4406,5-2 0,-5-5 0,3-1 0,-3-3 1,-1-6-1,-1-2 473,0-2 0,1-6 0,-1-2 0</inkml:trace>
  <inkml:trace contextRef="#ctx0" brushRef="#br0">17983 1338 9629,'-8'-14'0,"2"1"0,1 2 922,0 1 0,-1 10 1,3 3-1,-2 12 0,2 7 1,1 7-1,2 4-692,0 4 0,-5-3 0,1 3 0,0-1 0,3 0 0,1 0 0,0-1 0,0 1 0,0-4 0,0-2 0,0-3 0,-2-3 0,-1-5-438,-2-3 1,0-9 0,5-7 0,0-10-1,2-7 1,3-9 0,4-4 0,4-6 0,2-2-1,-1-5 1,0-3 0,2-1 56,4 2 0,-4 2 0,4 0 0,-1 1 0,2 6 0,0 5 0,1 9 0,-1 4 1,2 7-1,-3 3 0,1 7 0,-5 5 0,-3 11 458,-4 7 1,-4 5 0,3 4-1,-1 2 1,-4 4 0,-2 1 0,-2 1-1,-2-1 1,-4 1 0,1-3-1,-2-1 1,2-3 0,-1-3-1153,4-5 1,-3 3 0,1-4 0,2-1 0,1-3 0,2-3 844,0-1 0,0-1 0,0 0 0</inkml:trace>
  <inkml:trace contextRef="#ctx0" brushRef="#br0">18401 878 8229,'1'-23'0,"4"4"513,5 3 1,4 3 0,4 4 0,2 4-1,1 3 1,1 4 0,1 3 0,1 4 0,0 4-1,-2 2 1,-1-1 0,-5 2 0,-5 1-180,-6 3 1,-3 0-1,-2 0 1,-2 2-1,-3 2 1,-4-2 0,-4 1-1,-2-2 1,1 1-1,1-1 1,2-1-1,3-2 1,0-2-339,0-2 1,5 1 0,-2-1 0,5-1 0,5-3 0,4-6 0,6-2 0,2-2 0,4-2 0,2-1 0,2-3-1,2-2 141,2-3 1,0-2-1,0-2 1,-2 1-1,-2 0-137,-1-1 0,0-6 0,5-1 0</inkml:trace>
  <inkml:trace contextRef="#ctx0" brushRef="#br0">19149 748 8074,'9'5'0,"1"1"0,1 2 637,2 4 1,1 2 0,2 5-1,3 5 1,4 5 0,1 6-1,-2 7 1,1 6 0,-3 4-1,1 7 1,-3 5 0,-4 2-1,-4-2-477,-6 0 0,-4-3 1,-4 4-1,-8-1 1,-4-5-1,-6-3 1,-3-3-1,-7 1 0,-4 2 1,-4 2-1,-3-1 1,-3 3-161,-2 2 0,18-30 0,-1 1 0,2 3 0,-1 0 0</inkml:trace>
  <inkml:trace contextRef="#ctx0" brushRef="#br0">20314 1899 8299,'14'-9'0,"1"1"311,-1 1 1,1 2 0,-1 5-1,0 0 1,1 2 0,-1 3-1,-1 4 1,-2 4 0,-3 2-1,-2-1 1,-2 0 0,-3 1 0,-1-1-1,-1 2 1,-4 2-227,-5 1 0,-7 7 0,-4-2 0,-1 1 0,-6 2 0,-2-1-85,-4-1 0,1 6 0,4-9 0</inkml:trace>
  <inkml:trace contextRef="#ctx0" brushRef="#br0">21882 1022 8551,'15'-8'0,"-3"-5"0,0-5 0,-3-1 527,2-2 0,-4 5 0,-2-3 1,-2 1-1,0 1 0,2-4 1,-2-1-1,-1-4 0,-4-1 1,-1-2-1,-4-1 0,-1-2 1,-4-2-318,-6 2 1,0 4 0,-6 4 0,-1 6 0,-2 7 0,-2 6 0,0 3 0,0 4 0,1 3 0,-1 6 0,2 8 0,1 8 0,4 7 0,1 3-416,3 3 0,4 6 0,3 2 1,1 0-1,1 1 0,1 4 1,3 2-1,3 1 0,2-1 0,0 6 1,0 2-1,2 1 0,1-4 112,2-1 1,6-3 0,-3-1 0,1-4-1,-1-3 1,0-5 0,-1-5 0,-1-2-1,-3-4 1,1-2 0,-1-3 0,2-1 0,-2-4-266,-2-1 1,-2 3-1,-2-5 1,-4-1-1,-1-2 1,-3-2-1,-2 0 1,-3-1 0,-1-3 357,-2-5 0,-13-4 0,1-1 0</inkml:trace>
  <inkml:trace contextRef="#ctx0" brushRef="#br0">21206 1568 8652,'-5'-16'0,"0"-1"0,2-2 606,2 1 1,1 2 0,0 2 0,1-1-1,6 1 1,7-1 0,10 1 0,6 0-1,6-1 1,0 2 0,4 2 0,3 3-1,4 2-814,1 3 1,0 1 0,-5 2-1,0 2 1,-1 2 0,-1 6 207,2 3 0,-3 1 0,10 1 0</inkml:trace>
  <inkml:trace contextRef="#ctx0" brushRef="#br0">22098 1252 8357,'0'-23'0,"0"3"603,0-1 1,0 5-1,-2-2 1,-2 7-1,-8 8 1,-4 8 0,-3 9-1,2 8 1,1 7-1,1 5 1,2 6-761,4 6 1,-2-1 0,6 3-1,2-3 1,1-2 0,2 0-1,2 0 1,3-1 0,4-4 156,4-4 0,8 2 0,1 1 0</inkml:trace>
  <inkml:trace contextRef="#ctx0" brushRef="#br0">22386 1309 8405,'-10'5'0,"2"2"204,2 1 0,-4 1 0,4 7 0,-1 3 0,1 5 0,3 5 0,1 3 0,2 3 0,0-1 0,0-2 0,0-5 0,0-2 0,0-2-167,0-4 0,7-11 0,2-8 0,2-10 0,1-6 0,-3-4 0,2-4 0,4-5 1,2-3-1,2-2 0,1 1 84,0-1 1,-4 1 0,4 5-1,-3 3 1,1 3 0,1 2 0,-1 8-1,-2 5 1,-4 7 0,0 7 0,-4 7-1,-2 8-56,-3 5 0,-1 7 0,-2 0 0,0-1 1,0-1-1,0-1 0,0-4 0,-2 0 1,-1 0-1,-2 0 0,0-3 0,1-5 0,-1-3-65,2-1 0,-5-1 0,0 1 0</inkml:trace>
  <inkml:trace contextRef="#ctx0" brushRef="#br0">22803 1050 9596,'10'-4'0,"-1"-3"0,4 1 0,3-1 628,3 4 1,2 2 0,-4 1 0,4 1 0,0 4-1,1 6 1,1 7 0,1 6 0,-2 4 0,-3 6 0,-3 4-1,-3 6 1,-2 4-836,-1 4 0,-7 3 0,0-1 1,-6-3-1,-7-1 0,-4-2 1,-5-2-1,-5-1 0,-2-5 1,1-3-1,1-5 207,-2-2 0,-1 5 0,-2 2 0</inkml:trace>
  <inkml:trace contextRef="#ctx0" brushRef="#br0">23637 1180 10852,'0'-24'0,"2"1"0,3 3 353,4 2 1,4 4-1,2 3 1,-1 3-1,0 1 1,2 4 0,2 3-1,1 3 1,0 4-1,0 1 1,1 1 0,-3 1-1,-2-1 1,-4 4-5275,-2 5 4921,-5-2 0,-4 11 0,-8-5 0</inkml:trace>
  <inkml:trace contextRef="#ctx0" brushRef="#br0">23508 1468 12387,'0'-15'0,"2"1"0,2 1 0,6 2 0,4 3 0,5 1 0,5 3 0,5-1 751,5 0 1,-2 0-1,6 5 1,2 0-1,0 2-751,-2 3 0,4 3 0,-5 6 0</inkml:trace>
  <inkml:trace contextRef="#ctx0" brushRef="#br0">24831 1727 9150,'2'-13'294,"3"3"0,3 2 1,8 5-1,3-2 0,5 2 1,5 1-1,3 2 0,3 0 1,2 0 309,3 0 0,0-1 0,-2-2 1,-4-2-1,-6 2 0,-2 1 0,-4 0 1,-1-2-1,-3-6 0,-4-3 0,-4-1 1193,-6-1-2110,-2-5 0,-2 4 0,-2-5 1,-1 0-1,-3-3 0,-2-5 0,-3-4 1,-2-6-1,-2-4 0,1-5 0,0-4 1,-1-4-1,3-2 273,2 1 1,-1-3-1,6 1 1,2 2-1,3 7 1,5 9-1,4 7 1,6 5-1,4 7 1,5 6-1,3 6 1,2 4-1,-1 3 492,1 1 1,6 2-1,2 2 1,1 1-1,1 3 1,-1 1-1,1 1 1,-3 0-1,0 3 1,-5 2-1,-2 1 1,-5 0-1,-5 1-716,-3-1 1,-3 7-1,-3 3 1,-5 3 0,-4 2-1,-2 1 1,-4 4 0,-6 4-1,-7 4 1,-6-1 0,-3-1-1,-4 0-3958,-2 5 4258,3-8 1,-4 9 0,8-11 0,4 0 0,1 1 0,5-4 0,5-2-1,6-3 1,4-3 0,2-5 0,4-3 0,6-3 0,8-2 82,10-1 0,2-7 1,5 2-1,1-4 1,0-2-1,1-2 1,-1-4-1,-2-1 1,-1-1-1,-1-1 1,-1 1-1,-1-1-119,-3 2 0,8-5 0,0 5 0</inkml:trace>
  <inkml:trace contextRef="#ctx0" brushRef="#br0">26572 878 8441,'-4'-27'0,"-3"3"0,-1 4 399,-3 4 0,-2 4 0,-3 2 0,-1 8 0,-4 9 0,-2 9 0,-2 6 0,-2 9 0,-1 5 0,5 6 1,5 3-1,5 3 0,5 6-411,2 7 0,1-2 0,7 3 0,1-3 1,5-3-1,3-1 0,5-4 0,0-2 0,1-4 1,1-5-1,1-6 0,0-6 0,1-4 12,-1-4 0,6-4 0,-2-2 0</inkml:trace>
  <inkml:trace contextRef="#ctx0" brushRef="#br0">26889 1180 8720,'-8'-34'0,"3"1"549,3 1 0,2 8 0,0 5 0,2 4 1,1 7-1,2 8 0,-2 10 0,-1 9 1,-4 8-1,-1 7 0,-3 2-443,-2 4 1,4 7 0,-2 1 0,1-3 0,0-4 0,2-4 0,2 0 0,-1-2 0,-1 0 0,-2-3 0,2-3 0,3-5-204,5-5 0,-2-11 0,6-8 1,3-10-1,0-7 0,3-7 1,-1-3-1,1-4 0,-1-2 1,2-6-1,2-2 0,1-4 104,-2-3 1,4 3-1,0-1 1,0 4-1,-1 5 1,0 4-1,-1 6 1,0 8-1,-1 7 1,-2 8-1,-2 2 1,-1 5 0,-2 5-1,-3 8 86,-2 5 1,-1 8 0,-3 6 0,1 0 0,2 0 0,-2-1 0,-2-1 0,-1 1 0,0-1 0,2 1 0,1-2 0,4-3 0,-1-5-737,0-3 1,6 3 0,-3-5 0,2-2-1,1-2 643,-3-6 0,1 4 0,4-5 0</inkml:trace>
  <inkml:trace contextRef="#ctx0" brushRef="#br0">27623 734 8263,'9'-5'471,"1"0"0,-1 0 0,7 5 0,2 0 0,1 4 0,0 5 0,0 10 1,2 9-1,0 5 0,1 6 0,-1 4 0,0 5-161,-3 4 0,-2 4 0,-2 5 0,0 3 0,-1 3 0,-3-1 0,-6-2 0,-2-2 0,-2 0 0,0 1 0,-2-3 0,-1-2 0,-3-5 0,-2-2-1940,-3 0 1,-2 0 0,-1 4 1629,-1-3 0,-6 1 0,-1 5 0</inkml:trace>
  <inkml:trace contextRef="#ctx0" brushRef="#br0">12157 1209 14648,'12'-24'49,"1"1"1,0 2 0,5 4 0,2 2 0,6 6 0,3 3 0,4 1 0,6 0 0,2 2 0,4 1 0,1 2 0,4 0 0,1 0-95,3 0 1,2 0-1,2 0 1,-1 2-1,3 3 1,4 4 0,7 4-1,8 1 1,-39-7-1,1-1 1,0 0-1,0-1 1,1 0 0,1 0-1,2 0 1,1 1-1,2 0 1,1 1 0,2-1-1,1 1 1,-1-1-1,0-1 1,1-1-1,1 0 63,0-1 1,1 0-1,5 0 1,1-1-1,3-2 1,2 0 0,1 0-1,0 0 1,1 0-1,1 0 1,-1 0 0,1 0-1,2 0 1,1 0-1,3 1 1,1 0 0,3 0-1,0 1 1,3 0-1,0 1 1,-26-2 0,-1 1-1,2-1 1,-1 1-1,1 0 1,0-1 0,2 1-1,-1-1 1,1 1-1,1 0 1,0-1 0,0 1 9,3 0 0,-1 0 1,0 0-1,-2-1 1,-1 0-1,1 0 0,2 2 1,0 0-1,-1-1 1,0 1-1,-1 0 0,0-1 1,-1 1-1,1-1 1,0 0-1,1 0 0,0 1 1,0 0-1,1-1 1,0 1-1,0 0 1,0 0-1,0 1 0,0 0 1,0 0-1,-1 0 1,0 1-1,0-1 0,0 1 1,1 0-1,0 0 1,0 1-1,0-1 0,3 1 1,-1 0-1,1 0 1,1 0-1,0 1 1,0-1-63,0 0 0,0-1 1,0 1-1,-1 1 1,1 0-1,-1 0 1,-1 0-1,0-1 0,0 0 1,0 0-1,1-1 1,1 0-1,1 0 1,0-1-1,1 0 0,1 0 1,1-1-1,-1 0 1,1 0-1,1 0 1,-1 0-1,-1 1 1,0-1-1,0 0 0,1 0 1,0-1-1,0 1 1,0 0-1,0-1 1,0 1-1,2-1 0,0 0 1,0 0-1,0 1 1,-1-1-1,0 0 1,0-1-1,0 1 1,-1 0-1,-1-1 0,0 1 1,0-1 48,-1 1 0,0-1 0,0 1 1,0 1-1,-1 1 0,1-1 0,0-1 1,1-1-1,0 1 0,-1-1 1,1 1-1,0-1 0,0 1 0,-1-1 1,1 1-1,-1 0 0,-1 0 1,1 1-1,-1-1 0,1 0 0,-1 0 1,1 0-1,0 0 0,1 0 0,0 0 1,1-1-1,0-1 0,0 1 1,1 0-1,-1-1 0,0 0 0,-1 0 1,1 0-1,-1 0 0,-1 0 1,1 0-1,0 0 0,0 0 0,1 0 16,0 0 1,1 0 0,0 0 0,0 0 0,0 0 0,0 0 0,-1 0 0,0 0-1,0 0 1,-1 0 0,0 0 0,-1 0 0,-1 0 0,-1 0 0,-1 0 0,0 0 0,0 0-1,0 0 1,-1 0 0,0 1 0,0 0 0,0 0 0,0 1 0,-1-1 0,0 2 0,-2 0-1,1-1 1,-2 2 0,-1-1 0,1 0 0,-4 0 0,0-1 0,-1 1 0,24 1 0,-1 0-1,-4-1 1,0 0-101,-3 1 1,0-1 0,-1 0 0,-2 0-1,0-1 1,-1-1 0,-5 2 0,-2-1 0,-4 0-1,-1-1 1,-3 1 0,0 0 0,-1 0-1,1 0 1,-2 3 0,-1 0 0,-1 0 0,-1 1-1,-4 0 1,0-1 0,-1 0 0,0 0 0,37 6-1,1 2-2960,-4 1 3029,-2 7 0,1-3 0,-1 3 0,3-2 0,-1-2 0,1 2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14789 11295 20541,'2'-13'-5101,"3"3"5318,4 6 0,4 2 1,3 4-1,3 1 0,5 2 1,4-1-1,2 1 0,4 0 1,4 0-1,5 0 1,3-1-1,4 0 0,1-3 1,3-1-1,1 0 0,-1 0 9,-1 0 1,0 0 0,4 0 0,-1-1 0,-2-3 0,-2 0 0,-3-1 0,-1 0 0,0-1 0,0-1 0,-2-1 0,-1 2 0,-2-2-111,1 0 0,0 5 0,3-4 0,1 2 0,-2 1 0,-3 0 0,-3 3 0,0 1 0,2 0 0,1 0 0,-3 0 0,-4 0 0,-4 0-18,-1 0 0,2 1 0,1 3 1,0 2-1,-1 0 0,2 1 0,2-4 1,1 0-1,1 0 0,-1 2 0,2 0 1,0 0-1,0 0-62,-2-2 0,-10-2 0,-1-1 1,-5 0-1,-6-1 0,-6-2-80,-10-2 0,-13 0 1,-9 5-1</inkml:trace>
  <inkml:trace contextRef="#ctx0" brushRef="#br0">14833 9021 8460,'0'-14'0,"0"0"0,0-1 432,0 1 0,1 6 0,2 5 0,4 6 0,-1 8 0,2 8 0,-1 8 0,1 7-65,0 3 1,-5 3 0,3 4 0,-1 1 0,0-5 0,0-1-1,-1-4 1,1 0 0,-2-5 0,-1-4 0,-2-7 0,2-5-339,2-4 1,-2-5-1,3-10 1,-4-6 0,-1-8-1,2-8 1,1-7-1,2-3 1,0-3 0,0-1-1,1-3 1,2 0 0,1-3-74,-1-1 1,4 7 0,-6 7 0,2 4-1,3 3 1,2 4 0,1 9 0,1 9-1,-1 8 1,1 9 0,-1 5 0,-1 7 95,-4 3 1,3 2 0,-8 0 0,1 1 0,0 2 0,1 2-1,1-2 1,1-2 0,-2-1 0,2 1 0,0 2-53,3 2 0,2-1 0,1-4 0</inkml:trace>
  <inkml:trace contextRef="#ctx0" brushRef="#br0">15509 9640 8275,'-7'-14'337,"6"-1"0,-4 1 0,3-2 0,2-3 0,2-4 1,1-1-1,4-1 0,1-4 0,3-5 0,2-1 1,1-1-1,2-1 0,2-5-266,1-4 0,-5-5 1,-4-8-1,-1-2 1,-1-3-1,-3 0 0,-3 0 1,-4 3-1,-3 5 1,-3 8-1,-1 12 0,-1 10 1,-1 12-11,-2 7 0,4 6 0,-1 2 0,-1 4 0,0 6 0,-1 8 0,3 10 0,-1 6 0,1 4 0,1 1 0,1 3 0,4 3 0,1 2-46,2 2 0,0-6 1,0 4-1,0-3 1,2-2-1,3 2 1,4 0-1,4 0 0,2-5 1,1-4-1,1-4 1,4-1-1,0-4-2239,-1-3 0,4-5 0,-3-9 2224,2-6 0,-6-2 0,4-2 0</inkml:trace>
  <inkml:trace contextRef="#ctx0" brushRef="#br0">15883 9194 11214,'13'-37'0,"-2"2"0,-2 3 0,1 2 0,-2 4 0,-3 4 0,-5 6 0,-3 6 431,-2 10 0,-6 11 0,1 10 0,-1 2 1,0 1-1,3 0 0,0 0 0,1 0 0,1-1 1,3 0-1,1-1 0,2-1 0,2 0-590,2-4 0,0 1 0,5 0 1,1 1-1,-1-2 0,-1 1 0,0 0 1,0 2-1,2 1 0,0 1 0,-2 1 1,-2 2-1,-3 3 0,-1 0 219,-2 1 1,0-5 0,0 0-1,0 0 1,-2-2 0,-3-1-1,-4-2 1,-4-1 0,-1-4 0,-1-4-1,1-4 1,-2-2 0,-2-3-51,-1-1 0,2-1 0,5-3 0,4-2 0,0-4 0,2-4 1,0-4-1,2 1-10,3 1 0,7-5 0,2-1 0</inkml:trace>
  <inkml:trace contextRef="#ctx0" brushRef="#br0">16214 9108 8676,'-8'-7'379,"0"6"1,5-2-1,-2 6 1,2 8-1,1 5 1,2 3-1,0-1 1,0-2 0,0-2-1,0 0 29,0 1 1,2-1 0,2-1-1,4-5 1,2-8 0,-2-8 0,0-6-1,0-6-502,3-4 0,2-3 1,1-1-1,2-1 1,2 2-1,1 1 1,-1 4-1,-2 2 1,-2 8-1,0 5 1,1 6 170,-1 1 0,-6 6 1,-3 5-1,-3 7 0,-2 6 1,0 3-1,0 2 1,0 1-1,0 2 0,0 2 1,0-2-1,0-2 1,0-1-78,0 0 0,0-1 0,0 1 0</inkml:trace>
  <inkml:trace contextRef="#ctx0" brushRef="#br0">17192 8719 8169,'0'-14'0,"0"-1"435,0 1 1,-2 6 0,-2 7 0,-6 8 0,-3 13-1,-1 7 1,-2 6 0,-3 7 0,-5 7 0,-3 6 0,-4 4-1,-1 5 1,-3 6-349,-2 2 1,4-1-1,-4 1 1,19-33-1,-1 1 1,1 0-1,-1 1 1,0 0-1,0 0 1,0-1-1,0-1 1,0 0 0,1 0-1,-19 35 1,2 0-1,0-2 1,3-3-1,2-4-7255,1-4 7168,0-2 0,-6-6 0,-2-1 0</inkml:trace>
  <inkml:trace contextRef="#ctx0" brushRef="#br0">14487 9770 8634,'-22'-15'0,"3"2"491,3 4 1,8 10 0,3 14 0,3 7-1,6 7 1,4 6 0,8 7 0,6 4 0,8 2-1,7 2 1,6 2 0,7 4 0,6 2-1,-26-29 1,1-1 0,-1 1 0,0 0-309,0 0 0,-1 0 0,29 28 0,-1 1 0,-1-1 1,-4-1-1,-9-2 0,-8-1-183,-5 2 0,-7 7 0,-3 3 0</inkml:trace>
  <inkml:trace contextRef="#ctx0" brushRef="#br0">15077 10906 8182,'2'-30'0,"4"-2"0,9 0 219,7 5 1,13 6 0,8 10 0,10 3 0,8 0 0,8 1 0,6 1 0,-35 4 0,1 1 0,1 0 0,1 0 0,1 1 0,0 0 0,0 1 0,1 0 0,1 0 0,-1 1 0,0 0 0,0 1 0,0-1 0,-1-1 0,1 0 0,0 0 0,1-1 0,1 0 31,0 0 0,0 0 0,-5 0 0,-1 1 0,39 4 0,-11 5 1,-12 4-1,-7 4-251,-5 1 0,-2 6 0,0-2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6949 6432 27794,'-23'-5'-4331,"4"0"4245,3-6 1,2 9-1,-2-3 1,-2 4-1,-1 1 1,1 0 0,1 0-1,-1 0 1,-1 1-1,1 3 1,1 2-1,-1 0 1,-1 2 0,1-1-1,3-1 1,0-3 298,1-1 1,7-2-1,7 0 1,8 0-1,7 0 1,2 0-1,4 0 1,0 0-1,1 0 1,1 0-1,2 0-115,2 0 1,2 0 0,0 0 0,0 0 0,-1 0 0,1 0 0,2 0 0,1 0 0,3-2 0,0-1 0,2-2 0,-1 1-1,3-1 1,1 0-34,3 2 1,-8 1-1,8 1 1,0-3 0,2 0-1,5 0 1,-1 3 0,1 2-1,-4 3 1,-1 2-1,0 0 1,3 2 0,3-1-1,2-1-47,-1-3 1,1 4 0,5-2 0,1-1 0,2 1 0,-1 0 0,-2-2 0,-5 0 0,-4 0 0,-1 2 0,0-2-1,0-1 1,0-2 79,2 0 0,1 0 1,6 0-1,1 0 0,-2 0 1,-2 0-1,-3-2 1,0-1-1,-1-2 0,-1 1 1,-2-1-1,-4 0 0,-3 2-76,-2 1 0,-3 2 0,5 2 1,2 1-1,-2 2 0,2 0 1,-1-1-1,2 3 0,0-1 0,1 1 1,-1-4-1,-2-2 213,-2-1-239,9 7 0,-10-6 0,10 4 0,-3-3 0,-1-1 0,3 3 0,2 0 0,1 0 0,-1-3 0,-4-1 0,-3 2 0,-4 1 45,2 2 1,2 0 0,1-5 0,0 1-1,0 2 1,0 2 0,2-2 0,1-1-1,2-2 1,-1 0 0,-1 0 0,0 0-1,4 0 19,1 0 1,-4 0 0,1 0 0,-2-2 0,0-1 0,4-2 0,1 2 0,2 2 0,-1 1-1,0 0 1,-1 0 0,0 0 0,2 0-41,-2 0 1,3 0 0,-4 0 0,1 0 0,3 0 0,2 0 0,0 0 0,-2-2 0,-2-1-1,-1-2 1,-2 2 0,2 1 0,-1 2 643,0 0-646,-2 0 0,1 2 1,4 1-1,4 2 1,4-2-1,1-1 1,-1-2-1,-2 0 1,-1 0-1,1 0 0,2 0 1,0 0 31,-5 0 1,1 0-1,-3 0 1,6 0 0,2 0-1,-1 0 1,-2 0-1,-2 0 1,1 0 0,1 0-1,2 0 1,3 0-1,1 0-27,4 0 1,1 0 0,2 0 0,0 0 0,-1 0 0,-3 0 0,-2 0 0,-2 0 0,0 0 0,1 0 0,2 0 0,-3 0 0,-3 0 1,-3 0 0,4 0 1,0 0-1,-1 0 1,-2 0-1,-3 0 1,0 0-1,0 0 1,2 0-1,-2 0 1,-4 0-1,-1 0-9,1 0 0,-6-5 0,2 0 0,-3 2 0,-2 1 0,2 2 0,1 0 1,3-1-1,3-3 0,0 0 0,1 0 0,0 3 0,1 1-165,2 0 155,2-7 1,-6 6 0,0-4-1,-3 2 1,-2 0 0,-1-4-1,-1-1 1,-1-1 0,-4-1-1,-3 1 1,-5-1 0,0 0-1,2 1 0,-4 1 0,4-3 0,-4 1 0,-1-1 0,0-2 0,-1-1 0,1-2 0,-2-2 0,-1-3 0,-2 0 0,1-1 1,3 0-170,0-4 1,1-1-1,0-2 1,0 0 0,-1 1-1,0-1 1,-4 0-1,-4 0 1,0-1 0,-1-2-1,-2-3 1,-2 0 0,-4-2-144,-2 0 1,-1-1 0,4-5-1,-4-1 1,0 1 0,-2 0 0,0 1-1,-2 2 1,-3 4 0,-1-1-1,-1 2 1,-4 0-2792,-5 3 2865,-3 1 1,-1 7-1,0 0 1,-1 0-1,1 0 1,0 2-1,-1 0 1,1 1-1,-2-2 1,-2 3-1,-3-1 1,1 3-1,-3 2 118,1 2 1,-2-1 0,-5 1 0,0 0 0,1-1-1,-3 3 1,-1 0 0,-3 3 0,-2-2 0,-1-1-1,0 1 1,-1 2 0,-1-1 116,-1 2 1,-7-5 0,-2 5 0,-1-1-1,-3 1 1,-4 0 0,-4 1 0,-4-1 0,1 2-1,1-1 1,0 3 0,-3-1 0,-4 0 19,-1 2 1,0-4 0,2 3 0,1-1 0,2 0 0,-1-1 0,-1-1 0,0 1-1,2 1 1,-2 0 0,-1 1 0,-4 0 0,-2 1 3,35 1 0,0-1 0,-39 2 0,39-2 0,-1 1 0,-2 1 0,0 0 1,-4 1-1,0 0 0,-1 0 0,-1 0 0,1 0 0,1-1 0,2-1 1,2 1-1,1-2 0,0 1 0,0 0 0,1 1 0,-2 0 0,0 0 1,-1 1-1,1 0 0,-1 0 0,0 0 29,3 0 1,-1 0-1,0 2 1,0 1 0,2-1-1,0 1 1,-1-2 0,-2 1-1,-1-1 1,-1-1-1,-2 0 1,0 0 0,-1 1-1,-1 0 1,-1 0 0,0 1-1,-1 0 1,0 1 0,-3-1-1,-1 1 1,-1-1-1,-1 1 1,-2 0 0,-1 0-1,0 0 1,0 0 34,0 0 1,-1 1 0,6 1 0,0 1 0,-2-2 0,0 0 0,1 1 0,0-1 0,2 1 0,0 0 0,3 0 0,0 0 0,2-1 0,1 0 0,1-1 0,0 0 0,0 0 0,0-1 0,0 0 0,0 1 0,1-1 0,0 0 0,0 1 0,1-1 0,1 1 0,-1-1 6,1 0 0,-1-1 0,-3 0 0,0 0 0,1-1 0,0 0 0,0 0 0,-1 0 0,0 0 0,0 0 0,2 0 0,-1 0 0,-1 0 0,0 0 0,0 0 0,-1 0 0,0 0 0,1 0 0,1 0 0,2 0 0,0 0 0,2 0 0,1 0 0,1 0 0,0-1 0,0 0-29,0-1 0,0-1 0,-1 3 0,0-1 1,-1-2-1,0 1 0,2 1 0,-1 0 1,1 1-1,0 0 0,-1 0 0,-1 0 0,0 0 1,-1 0-1,-1 0 0,1 0 0,1 0 1,0 0-1,1 0 0,1 0 0,-38 0 0,0 2 1,40-1-1,-1 1-49,-3 0 0,0 1 0,1 0 0,0 0 0,-3-1 1,0 0-1,3 0 0,0 0 0,1 1 0,1-1 1,-1 1-1,1 1 0,-2-1 0,0 2 0,-2-1 1,0 1-1,0 0 0,0 0 0,2 0 0,0-1 0,1 1 1,1 0-1,0 0 0,0 0-31,0 0 1,-1 1 0,-38 7 0,1 1 0,-1 0-1,0 1 1,38-8 0,1 0 0,-1 0 0,0-1-1,-38 5 1,7-3 0,4-2 0,2-1 0,-2 0 0,1 0-1,0-2 34,9-1 0,2-2 1,9 1-1,0 2 0,2 2 1,1-2-1,5-1 1,3-2-1,3 0 0,1 0 1,-1 0-1,4 0 1,3 0 16,3 0 0,6 0 1,-1 0-1,3 0 1,2 0-1,-1 2 1,2 2-300,4 6 1,2 3 0,7 1 0,0 1 0,0-1 0,0 2 0,0 2 0,0 2 0,0 3-1,0 2 1,-1 4 0,-2 3 152,-2 2 0,-5 12 1,4 2-1,-2 6 1,-2 4-1,1 1 1,1 3-1,0 5 1,1 2-1,1-3 1,3-7-1,0-6 1,-1-2-50,0 0 1,-1-5 0,5 1 0,0-6 0,0-2 0,0 1 0,0 0 0,0-2 0,0-4 0,0-4 0,0-1 0,0-1 0,0 0 0,0-4-435,0-5 1,0-3 0,0-2 0,0 1 0,0-1 0,1-1-44,4-4 0,3 11 1,7-4-1</inkml:trace>
  <inkml:trace contextRef="#ctx0" brushRef="#br0">18386 5468 8595,'0'-16'0,"0"-2"0,0-1 0,0 1-591,0 2 1,0 2-1,0-1 787,0 1 1,0 8 0,0 6 0,0 9 0,0 7 0,0 3 0,2 1 0,1-1 0,3 2 0,2-1 0,2 3 0,0-1 0,-1 4-134,2 1 0,-3-3 1,2 0-1,-1 1 1,1 1-1,0 1 1,-1-1-1,1 1 1,-2-2-1,0 1 0,-2-2 1,2-2-1,-1-1 39,-1-3 1,4-2 0,-4-3 0,0-2 0,2-2 0,-1-1 222,-1-4 1,4-6 0,-5-12 0,-1-1-1,3 1 1,1-1 0,1 1 0,1 0 0,1-2-1,2-2 1,1-3 0,2-1 0,2-4-214,1-1 0,8-2 0,0-1 1,9-2-1,4-3 0,6-4 1,5-4-1,7-5 0,6-1 1,-30 23-1,0 1 0,2 0 1,0 0-1,-1 0 0,-1 0 1,30-19-25,-5 4 0,-8-2 0,-4 7 0,-9 1 0,-8 7 0,-4 5 0,-1 6 0,3 3 0,0 5 0,0 3 382,-4 7 0,3 11 0,-5 9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2374 6144 15941,'-8'-7'0,"1"-1"-10,1 0 0,4-4 0,-3 2 0,5-3 0,5 0 1,6 4-1,5 4 0,5 3 0,2 1 0,2-2 386,2-2 0,4 0 0,2 3 0,4-1 0,3-2 0,2 1 0,4-1 0,3-2 0,6 1 0,1-2 0,1 2 0,2-2 0,4 1 0,4 1 0,2 3-229,-2 1 0,2 1 0,-7-3 0,0 0 0,1 0 0,-1 3 0,0 1 0,1 1 0,-1 3 0,-1 0 0,-2 1 0,-3 0 0,-3 0 0,-6-1-94,-2 3 0,3-4 0,0 5 0,-1 0 0,-3-2 0,-1 2 0,1-1 0,-1-1 0,-2-3 0,-1-1 0,-3-2 0,-2 0 116,-3 0 1,-1 0 0,-3 0 0,0 0-1,-5-2 1,-2-1 0,-2-2 0,1 2 0,-3 2-1,-1 1 1,-1 0 64,-1 0 0,-4 0 0,-1 0 1,1-2-526,-2-3 0,-3 5 0,-10 0 0,-8 8 493,-9 5 0,-9 8 0,-12 1 0</inkml:trace>
  <inkml:trace contextRef="#ctx0" brushRef="#br0">5927 6201 28796,'-14'-9'-1823,"-1"-1"0,3 5 0,4-3 0,8 0 1999,8 0 1,4 5-1,4-2 1,4 4-1,5 1 1,7 0-1,6-2 1,6-1-1,4-2 1,4 2-1,7 1 1,7 2 0,8 0-1,4-1 1,-37-1-1,1 1-78,0-2 0,1 1 0,1-1 1,1 1-1,1 2 0,1 0 0,1 0 1,0 0-1,-2 0 0,-1 0 0,-1 0 1,-2 0-1,38 0 0,-1 0 0,-4 0 1,-3 0-1,-5 0 0,-5 0 0,-3 0-106,-1 0 0,-2 5 1,-3 1-1,-7 1 0,-6-1 1,-7-1-1,-1 0 1,-1-1-1,-2 0 0,-7-3 1,-5-1-1,-2 0 187,-1 0 1,-6-1 0,-3-4 0,-5-5 0,-5-1 0,-4 1-1644,-4 6 1136,5 2 0,-5 2 0,3 0 0,-2 0 0,-4 0 0,-3 0 398,-5 0 0,-10 6 0,-3 2 0</inkml:trace>
  <inkml:trace contextRef="#ctx0" brushRef="#br0">3510 6331 28099,'-22'-13'-861,"3"3"0,3-2 0,0 0 0,-2-4 0,-1-3 0,0 2 1,0 1-1,-1 1 0,3 1 241,1 0 0,6-1 0,2 1 0,2-1 1,3 1-1,1 0 0,2-1 0,0 1 1,0-1-1,2 3 915,2 2 1,4 4 0,7 6 0,1 0-1,3 0 1,5 0 0,5-2 0,6-1 0,8-2-1,10 2 1,9 0 0,10-1 0,-31 2-1,1-2-207,5 0 1,0 0 0,5 0-1,2 0 1,7-1 0,3-1-1,2 1 1,0 0 0,2 0-1,0-1 1,-1 0 0,0 1-1,-1 0 1,0 0 0,-2 2-1,-1 2 1,1-1 0,0 2-1,-1 0 1,-1 0 0,0 0-1,-1 0 1,-2 0 0,-1 0-51,0 0 1,-1 0 0,-3 1-1,1 0 1,0 0 0,1 1 0,1 1-1,0 0 1,0 0 0,-1 1 0,-1 0-1,-1 0 1,-2-1 0,0 0-1,-1 0 1,0 0 0,2 0 0,0-1-1,1 1 1,-1-1 0,-1 0 0,0 1-1,-4-2 1,-2 1 0,-3-1-1,-1-1 83,35 0 1,-2 0 0,-2 0-1,-1 0 1,-8 0 0,-6 0 0,-9 0-1,-2 0 1,-7-1 0,-4-2-1,-5-2 1,-6 0 0,-5-1 910,-4-4 0,-8 2-1753,-4-1 0,-4 5 0,-4 0 0,-6 2 0,-3 2 233,-1 0 0,-2 0 0,-2 2 1089,-1 2 0,-13 4 0,2 7 1</inkml:trace>
  <inkml:trace contextRef="#ctx0" brushRef="#br0">9581 6230 29210,'0'-14'-294,"2"6"0,4 3 0,9 3 1,9 2-1,8 0 0,8 2 0,6 1 340,7 2 0,11 0 0,6-5 0,7 0 0,3 0 0,-38 0 0,0 0 0,3 0 0,0 0 0,3-1 0,2 0 1,0-1-1,2-1 0,1-1 0,1-1 0,0-1 0,1-1 0,0 0 0,2 0 0,-1-1 0,1 1 0,1 0 1,1 0 13,1 0 0,0-1 0,-2 1 1,0 0-1,2 0 0,0 0 0,-1-1 1,-1 1-1,-1 0 0,1 0 1,0 0-1,-1-1 0,-1 1 0,0 0 1,-3 1-1,-2-1 0,-5 2 1,-1-1-1,35-4 0,-8-1 0,-3 0 1,-7 2-244,-8 4 0,-7 3 0,-20 2 1,-3 0-1,-7 2 0,-7 1-274,-10 2 0,-13 6 0,-9-3 0</inkml:trace>
  <inkml:trace contextRef="#ctx0" brushRef="#br0">2575 8993 26813,'2'8'-4916,"2"-4"1,6-4 5128,3-4 1,3 0 0,1-4-1,3 2 1,-1 1 0,0 0-1,2 1 1,1-1 0,4 0 0,1 0-1,2 0 1,1 1 0,2-1-1,3 0 1,2 0 2189,3 0-2303,1-6 0,3 8 1,0-5-1,3 2 0,1 1 1,0 0-1,0 0 0,0 1 1,-1-1-1,1 0 0,0 2 1,-1 1-35,-3 2 1,4-1 0,2-3-1,0 0 1,-1 0 0,-3 1 0,-1 0-1,-2-2 1,2 2 0,2 1-1,0 2 1,0 0 0,-2 0-31,-2 0 1,0 0-1,2 0 1,1 0-1,2 2 1,-2 1-1,1 2 1,1-2-1,3-1 1,0-4-1,-1-1 1,-3-2-1,1 0 1,0 1 77,2-1 1,-4-5 0,5 4-1,-1-1 1,-4-1 0,-1 2 0,-2 0-1,-1 1 1,-2 0 0,-2 0 0,2 0-1,3 1 1,4-1-73,1 2 0,1-4 0,-1 1 0,3-1 0,4-1 1,1 2-1,1-2 0,-1 2 0,-2-2 0,1 0 0,1-2 1,1 1-1,-1 1 188,-3 1 0,3 1 0,-3 3 1,3-4-1,0 1 0,-4-1 1,-2 4-1,-2 0 0,0 0 1,0-2-1,0 2 0,0 0-242,-2-2 0,-1 3 1,0-3-1,1 4 0,2 1 1,0 0-1,0 0 0,0 0 1,-2 0-1,0 1 1,1 3-1,2 0 0,1 1-33,-1 2 1,1-6 0,-2 4 0,5-3-1,1-2 1,-1 0 0,-4 1 0,-1 2-1,0 2 1,0-2 0,0 1 0,0-1-1,0 2 73,2-2 0,-4 0 0,7 0 1,0 2-1,-1 0 0,-1 0 1,1 1-1,-1 0 0,3 1 1,0-3-1,-1 1 0,-5 0 1,-3 0-7,-2 1 0,7-4 0,1 4 0,0-1 0,-2 0 0,-1 0 0,0-1 0,-1 3 0,-3-1 0,-2 1 0,-2-4 0,-2 0 0,2 0-15,2 2 0,1 1 0,0-2 1,-1 0-1,-2 1 0,-2 0 0,2 1 1,0 1-1,-2-1 0,-4-3 0,-2-1 1,0 0-28,1 2 0,1-2 0,-5 3 0,0-4 0,-1-1 0,0 0 0,-3 2 1,-1 1-1,2 2 0,1-2 0,2 0 0,-1 1 0,1 0-10,0 0 1,0-1-1,0 0 1,-2 2 0,-2-2-1,-1-1 1,2-1 0,1 2-1,2 2 1,0-2-1,-1-1 1,1-2 0,1 0 65,4 0 1,-2 0 0,5 0 0,0 0 0,1 0 0,3 0 0,3 0 0,-3 0 0,-1 0-1,-1-2 1,-1-1 0,0-2 0,-1 2 21,-3 2 1,-4-1-1,-1-1 1,-1-2 0,1 2-1,-2 1 1,-1 2 0,-2 0-1,2-1 1,1-3 0,2 0-1,-1 0-6,1 3 1,5 1 0,-1-2 0,1-1-1,1-2 1,2 2 0,-1 0 0,-2 0 0,-4-2-1,-1 2 1,-2 1 0,-1 0 0,-4-1-226,-1-2 1,-2 1 0,-4 4 0,-6 1-69,-9 4 1,-16 3-1,-20 6 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19810 7295 10936,'-1'-19'0,"-2"-1"0,-2 3 0,0 2 649,-1 6 0,3-2 0,-7 4 0,-1 1-298,-2 0 1,-1-6 0,-2 4-1,-4-3 1,-4-2 0,-4-3 0,-6 0-1,-6 0 1,-8 0 0,-9-1-1,-9-4 1,-6 0 0,-6 0 0,35 12-1,-2-1 1,-4 1 0,-1-1-230,-4 1 0,-1-1 0,-6-2 0,-1 0 1,0 3-1,-1 0 0,2 2 0,-1 0 0,1 1 1,-1 1-1,0 0 0,-1 0 0,-1 1 1,-1 0-1,-1 1 0,1 1 0,-1 1 0,1 1 1,0 0-1,0 1 0,0 1 0,-1 1 1,-1 2-1,0 0 0,-2 1 0,-1 1-83,-3-1 1,0 2 0,4 1 0,-1 1 0,-2 0 0,0 1 0,2-1 0,0 1-1,0 0 1,1 0 0,0 0 0,0 0 0,1 2 0,0 0 0,3 0 0,1 0-1,2-1 1,2 1 0,5-1 0,2 0 0,3 1 0,2 0 0,4-1 0,2 1 0,2 0-1,2 0-21,-36 11 1,10 0 0,7 5-1,7-1 1,5 1 0,2 0-1,1 0 1,6-2 0,5-1-1,6-2 1,1 1 0,1 4-1,3 1-138,-1-1 1,5 3 0,-2-8 0,5 5 0,5 3-1,2 1 1,3-1 0,1-1 0,2-3 0,0 1 0,2 0-1,3 1 13,4 4 0,6-2 1,2 5-1,4-1 1,1 1-1,4 3 1,1 0-1,2 0 1,0-3-1,1-2 1,4-1-1,4-1 234,4 1 1,7-2 0,5-7 0,6-2 0,5-1 0,6-1 0,7 1 0,-37-11 0,1-1 0,2 1 0,0-1 0,2-1 0,1-1 0,3 1 0,2-2-1,3 1 1,2-1 0,2 0 0,0 0-54,0 0 1,0 1 0,1-1 0,-1 0 0,0 0-1,0 0 1,2 1 0,-1-1 0,1 0 0,0 0-1,0 0 1,-1 0 0,0 1 0,-1-1 0,-1-1-1,0 1 1,1-1 0,-1-1 0,3-1 0,0 0-1,2-1 1,0 0 0,1-1 0,0-1 0,-1 0 0,0 0-77,1-1 0,0 0 0,-2 0 1,1 0-1,4 0 0,2 0 0,-2 0 1,0-2-1,0 1 0,0-2 1,0-2-1,-1 0 0,-1-2 0,-1 0 1,-1-2-1,-1-2 0,-1 0 1,-1-2-1,0 0 0,0-1 0,0 0 1,-1 0-1,-2-1 0,1 1 1,-3-1-1,0 1-20,-1 0 1,-1-1 0,1-2 0,-1-1 0,-1 0 0,0-1 0,0 0 0,0 0 0,-2 0 0,-1 0 0,-1-1 0,-2 0 0,0-1 0,0 0 0,-1-1 0,1-1 0,-1 0 0,-1-2 0,0-1 0,-2 0 0,0-2 0,-2 0 0,-2-1 0,-2 0-123,-4 1 1,-1-2-1,25-29 1,-16-1 0,-6-4-1,-12-2 1,-9-3-1,-11-1 1,-12-4 0,-14-1-1,7 37 1,-4 1 0,-4 0-1,-3 2 1,-5 1-1,-3 1 1,-5 0 0,-4 2 154,-5 0 1,-4 1 0,-7-1 0,-4 0 0,-8 1 0,-1 1 0,22 10 0,0 1-1,-1 1 1,-3-1 0,-1 2 0,-1 0 0,-2 1 0,-2 1 0,0 1 0,-4 1 0,-1 1-1,-1 1 1,-3 0 0,-1 2 0,-1 0 0,-3 1 0,-2 1 0,0 2 0,-1 0 0,-1 1-1,-1 2 1,19 1 0,0 0 0,0 2 0,-1 0 142,-1 1 0,0 1 0,-1 1 0,1 1 0,-2 2 0,-1 2 0,1 0 0,-1 0 0,-1 2 0,0-1 1,-1 0-1,1 0 0</inkml:trace>
  <inkml:trace contextRef="#ctx0" brushRef="#br0">25968 8057 8152,'0'-27'488,"0"3"0,-5-1-172,0 5 0,2 8 1,6 8-1,2 8 1,0 7-1,0 6 0,1 9 1,1 4-1,1 6 1,-2 0-1,0 4 0,-2 2 1,-3 1-1,-1-1 1,0-2 1842,0-2-2039,0-6 1,0 3 0,0-6 0,0-2 0,0-8 0,0-14 0,2-19-179,3-15 1,3-8 0,8-8 0,1-3 0,4-4-1,0-3 1,1 1 0,0 3 0,4 0 0,0 3 0,-2 4-1,-5 13 1,-3 10 63,-2 10 0,1 4 1,-3 10-1,-2 7 1,-5 9-1,-2 8 1,0 7-1,2 4 1,-2 2-1,-1 0 1,-2-1-1,0-1 1,0-1 62,0-4 1,0 2-1,0-1 1,0-4-1,0-4 1,0-5-1,1-2 1,4-2 0,3-2-1,2-6 1,-1-2-1,2-4-69,2-1 0,2 4 0,-1 2 0</inkml:trace>
  <inkml:trace contextRef="#ctx0" brushRef="#br0">26630 8316 8143,'0'-14'657,"0"0"0,1 1 1,3 2-1,2 1 0,2 0 1,3 1-1,4 1 1,2 0-1,2 1 0,1 1 1,-1 3-1,0 1 0,0 2-335,2 0 1,-4 0 0,6 0-323,-2 0 0,4 0 0,-2 0 0</inkml:trace>
  <inkml:trace contextRef="#ctx0" brushRef="#br0">27061 8345 8594,'0'-14'629,"0"4"0,2 2 1,4 0-1,7 0 1,6-3-1,4-2 1,2-3-1,3-1 1,0-4-1,1-2 0,0-2 1,0-2-1,-2-2-594,-3 0 1,-3 7 0,-7 3 0,-1 3 0,-4 1-1,-4 4 1,-5 6 0,-5 10 0,-4 8-75,-4 6 0,0 3 0,2 7 1,1 2-1,1 1 0,-1 3 0,2 0 1,2 0-1,3-3 0,1-2 1,2-1-1,0 0 0,0 0 0,2-2-112,2-3 1,4-3-1,7-7 1,-1-1-1,1-4 1,1-4-1,1-3 1,2-2-1,-1-3 1,-2-5-1,-2-8 1,1-4 150,-1 0 0,7-12 0,1 1 0</inkml:trace>
  <inkml:trace contextRef="#ctx0" brushRef="#br0">27464 7683 8107,'-12'-14'0,"2"0"1375,5-1-827,-3 1 1,8 6 0,0 6-1,8 9 1,5 7 0,1 4-1,1 2-548,-1 4 0,0 3 0,1 2 0</inkml:trace>
  <inkml:trace contextRef="#ctx0" brushRef="#br0">18185 6273 8261,'-19'-30'0,"-1"0"204,3 1 0,-6-2 0,-1 12 0,-4 2 1,-7 1-1,-9 3 0,-7 3 0,-6 4 1,-7 1-321,-8 0 0,-8-1 1,36 4-1,-2 1 0,0-2 1,0-1-1,-1 1 1,-1-2-1,-1 0 0,-1-1 1,-1 0-1,0 1 1,-3-1-1,-1 1 0,0 0 1,0 0-1,-2 0 1,0-1-1,1 0 0,0-1 1,0 0-1,-1 0 1,0 0-1,1-1 0,-3 1 1,-1 0 144,-2 0 0,0 0 0,5-1 1,0 0-1,-4-1 0,1 0 0,0-1 1,0 1-1,-2 0 0,1 0 0,-4 1 1,0 0-1,-1 1 0,-1 0 0,0 0 1,-1-1-1,-1 2 0,0 0 0,-1 0 1,-1 0-1,0 2 0,0 0 0,-2 1 1,-1 0-1,0 1 0,-1 1-64,1 0 1,0 0-1,-2 1 1,0 0 0,5 0-1,1 0 1,-2 0-1,-1 0 1,-3 1 0,0 0-1,0 0 1,0 1-1,0 0 1,0 1 0,3-1-1,-1-1 1,0 0-1,-1 0 1,0-1 0,-1 0-1,-4 0 1,0 1-1,-2 1 1,1-1 0,26 1-1,0 0 1,0 1 44,-25 1 0,0 0 0,2-2 0,-1 1 0,0 1 1,0 1-1,-1 1 0,0-1 0,0 1 0,1 0 0,-1-1 1,1 1-1,3-2 0,0 1 0,2 1 0,0 1 0,0 1 1,1 0-1,-2 2 0,-1-1 0,2 1 0,0 0 0,1-1 1,0 1-1,3 0 0,1 1 41,0 0 1,1 0 0,1-2 0,1 1-1,-3 2 1,1 0 0,-1 1 0,2 0-1,1 0 1,1 1 0,1 0 0,1 1-1,3 0 1,0 0 0,2 1 0,0 0-1,-1 1 1,1 1 0,0 0 0,1 1-1,1 0 1,2 0 0,3 0 0,3 1-1,2-2 1,2 0-88,3 0 1,1 0 0,0 1 0,3 2 0,-29 15 0,9 3 0,7-3 0,5 1 0,4-2-1,2 4 1,7-1 0,7 4 0,7-2 0,7 0 0,6-2 62,4 0 1,4 1-1,5 2 1,10-1-1,7-3 1,10-2 0,8-1-1,9-1 1,7-1-1,6-3 1,9-3 0,-34-14-1,1 0 1,4 0-1,0 0-8,2 0 0,2 0 1,1-1-1,0 0 1,3 1-1,0 0 1,2-2-1,0-1 1,2-1-1,0 0 1,2 0-1,2 0 1,1 0-1,2 0 1,3 0-1,2 0 1,0-1-1,1-1 1,1 0-1,0-1 1,1 0-1,0 0 1,3-1-1,0 0 1,3-1-1,-1 0-23,1-1 1,1-1 0,2 0-1,-1 0 1,-2-1 0,-1 0-1,4 0 1,0 0 0,-25 0 0,1 0-1,-1 0 1,2 0 0,-1 0-1,1 0 1,0 0 0,0 0 0,0 0-1,0 0 1,-1 0 0,1 0-1,0 0 1,1-1 0,0 0-1,1 0 1,0 0 0,0 0 0,2-1-1,1 0 1,-1 0 0,1 0-1,0 0 1,0-1 0,0 1 0,-1-1-1,0 0-6,-1 0 1,-1 1 0,0-1 0,0 2 0,0 0 0,0 0 0,0-1 0,0 0 0,-1 0 0,2 0 0,1 1 0,-1-1-1,2 0 1,0 0 0,0 0 0,0-1 0,1 1 0,-1 0 0,-1 0 0,-1 0 0,0 0 0,-2 0 0,0 0 0,0 1 0,-1-1-1,-1 1 1,1-1 0,0 0 0,0 0 0,0 0 0,0-1 0,-1 1 0,1-1 0,-1-1 0,-1 1 0,0-1-138,25-3 0,0 1 146,-3-1 1,0-1 0,-24 4 0,1-1 0,-1 0-1,1 0 1,0 1 0,0-1 0,0-1 0,-1 1-1,0 0 1,27-4 0,0 0 0,-4-1 0,1-1 0,-2 0-1,0 0 1,-3-2 0,1 0 0,-1 0 0,-1-1-1,-1 0 1,0-1 0,-1 1 0,-2 0 0,-3-1 0,-1 1-1,-2-1 1,-2-1 88,-1 0 0,-2-1 0,-2-1 0,-1-1 0,-2-2 0,-2-1 0,-2 1 0,-3-1 0,-4 1 0,-2-1 0,-3 0 0,-2-1 1,27-24-1,-8-2 0,-11-1 0,-12-1 0,-11 2 0,-8-1 0,-9 2-14,-10-1 1,-16-1-1,-19-4 1,-12 2 0,23 26-1,-3 1 1,-5 0 0,-3 1-1,-6-2 1,-3 2 0,-5 1-1,-2 1 1,-6 1 0,-1 1-1,-4 1 1,-1 1 0,-5 1-1,-1 1 1,23 6 0,-1 1-1,0 0-384,-1 2 0,-2 0 0,0 1 0,-5-1 0,-1 0 0,1 1 0,0 1 1,0 0-1,0 1 310,1 1 0,-1 0 0,1 1 0,-2-1 0,0 0 0,0 1 0,0 1 0</inkml:trace>
  <inkml:trace contextRef="#ctx0" brushRef="#br0">26011 7266 9644,'-33'-2'0,"-3"-1"134,0-2 1,4 1 0,-2 4 0,2 1 0,0 6 0,-3 9-1,0 9 1,0 10 0,3 5 134,1 5 1,4 13 0,2 1-1,4 5 1,3 5 0,5-1 0,2 3-1,3-1 1,4 2 0,2-2-1,4-1 1,2-2 0,7 0 0,5-1 714,4-2-1125,-1-2 0,2 0 0,1-1 0,2-2 0,0-3 1,2-3-1,1-7 0,3-6 0,2-4 0,3-4 0,2-4 1,1-4-1,1-5-2267,-1-3 0,-4-8 2397,4-3 0,7-3 1,6-2-1</inkml:trace>
  <inkml:trace contextRef="#ctx0" brushRef="#br0">27838 7194 9477,'15'-5'0,"-1"-1"0,1 0 0,-1-1 261,0 4 0,5 9 0,1 9 0,-1 9 1,2 8-1,3 8 0,1 4 0,2 8 0,1 4 1,3 7-1,3 6 0,1 3 0,-3 0 0,-1 0 12,-3 0 0,-5 0 0,-6-2 0,-6-3 0,-7-3 0,-9-1 0,-11-1 0,-11 0 0,-12-1 0,-5-2 0,-6-4 0,-1-3 0,-5-2-879,-5 0 0,0 1 0,-4-7 0,-1-2 0,1-2 0,-5-2 606,33-18 0,-2-1 0,-3 0 0,-2 0 0,-3 3 0,0-1 0</inkml:trace>
  <inkml:trace contextRef="#ctx0" brushRef="#br0">23882 7655 8526,'-6'-15'225,"-4"1"1,2 4 0,0 1 0,0-1 0,2 0 0,1 1 14,6-2 0,9 4 1,12 2-1,10 4 1,7-1-1,9-1 0,6-2 1,10 2-1,6 1 1,7 2-1,5 0 1,-41 0-1,1 0 0,-1 0 1,1 0-1,36 0-323,-4 0 1,-7 0 0,-16 0 0,-9 2 0,-11 1 0,-7 2 0,-3-2-1,-5 0 83,-5 2 0,-17-3 0,-10 4 0</inkml:trace>
  <inkml:trace contextRef="#ctx0" brushRef="#br0">23767 7683 8520,'-15'-1'183,"1"-4"0,6 2 0,3-7 0,7 1 0,7-1 1,12 2-1,10 2 0,7 1 0,5 0 0,5 0 0,5 2 168,3 1 1,6 2-1,1 0 1,-4 2-1,-3 3 1,-5 4-1,-3 4 1,-7 2 0,-7-1-1,-9 0 1,-4 2-1,-3 2 1,-4 1-461,-6-1 1,-5-2 0,-4 0-1,-4 1 1,-5 4 0,-4 0-1,-5 1 1,-5-1 0,-5 1 0,-3 1-1,-3 2 1,0 1 0,-2-1 77,0-1 0,0-1 0,-3 4 0,2-1 0,0 1 0,1-2 0,3 2 1,4-1-1,1 0 0,2-2 0,3 0 0,5 0 0,5-2 131,4-1 1,4-2 0,6-5 0,0 1 0,0-1 0,0 0 0,1 1 0,4-1 0,6-1 0,5-2 0,5-3 0,1 0 0,4-1 136,1-1 1,3-1 0,4-5-1,3 0 1,1 0 0,0 0-1,2 0 1,2-2 0,1-1 0,-1-3-1,-4-2 1,-4-2 0,-4 0-510,-1 1 1,-2 4 0,-1-3 0,-4 2 0,-1 1 0,-4 0 0,-1 0 0,-3 4-3470,-3 4 0,-6 0 3741,-8 7 0,-4-1 0,-7 6 0</inkml:trace>
  <inkml:trace contextRef="#ctx0" brushRef="#br0">23709 9223 8511,'-22'8'258,"3"-3"1,3-2-1,5-2 1,6-1 0,11-6-1,10-5 1,7-4-1,1-1 1,0-1 0,1-2-100,2 1 1,0 2 0,-3 2 0,-4-1 0,-4 1 0,-2 1 0,-1 2-1,-2 3 1,-5 3 0,-4 7 0,-8 6-165,-6 5 0,0 7 1,0 4-1,3 4 0,-1 0 1,1 1-1,1-2 0,1-1 1,4-2-1,3 0 0,3 0 1,4-2-1,1-1 56,3-3-216,2-2 0,1-4 0,0-2 1,2-5-1,2-4 0,1-1 0,-1 0 1,-2-1 164,-2-4 0,0-10 0,1-7 0</inkml:trace>
  <inkml:trace contextRef="#ctx0" brushRef="#br0">23882 8834 8556,'-10'-22'571,"1"3"0,4 3 1,-3 1-1,3 3 0,7 2 1,6 5-1,6 4 0,4 1-165,1 0 0,7 0 0,-3 0 0,3 0-406,-2 0 0,3 12 0,-4 4 0</inkml:trace>
  <inkml:trace contextRef="#ctx0" brushRef="#br0">24227 8921 9975,'15'-8'0,"1"1"259,3 1 0,-2 3 1,7-5-1,0 0 1,0 1-1,0 1 1,2 1-1,1 0 1,0 1-1,-3 0 1,-5 3-1,-3 2-259,-1 4 0,-1 3 0,1 7 0</inkml:trace>
  <inkml:trace contextRef="#ctx0" brushRef="#br0">24314 9122 8453,'-7'-5'288,"9"-1"0,9 0 0,8-1 0,4 2 0,2 1 1,2-1-1,2 2 0,1-1 0,2 1 0,2-2 1,-2 2-891,-2 2 602,-1 1 0,6-7 0,2-1 0</inkml:trace>
  <inkml:trace contextRef="#ctx0" brushRef="#br0">24903 8863 8255,'5'-16'494,"0"-3"1,5 3-1,-4-2 1,0 9-1,1 10 1,-4 11-1,-3 7 1,-3 3-245,-2 4 1,-1 1 0,2 3-1,0 2 1,0 3 0,1 2-1,0 2 1,-2-3 0,2 0-1,1-3 1,2 1 0,0-1-5201,0 2 4950,0-4 0,7 10 0,1-4 0</inkml:trace>
  <inkml:trace contextRef="#ctx0" brushRef="#br0">24371 6705 8374,'-8'-24'0,"2"2"0,1 1 700,0 3 0,0 5 1,7 10-1,1 13-521,2 11 0,0 6 0,-5 3 0,0 2 0,0 2 1,0-2-1,0 0 0,0 0 0,0 1 0,0-2 0,0-4 1,0-5-1,0-1 0,0-4 0,0-1-203,0-1 1,0-10 0,1-9 0,3-10 0,2-7 0,0-6-1,2-3 1,-1-5 0,1-2 0,0-3 0,3-2-76,2-1 1,1 0 0,2 0 0,2 1 0,1 5-1,0 7 1,0 8 0,0 4 0,1 7 0,-1 3-1,0 6 1,-2 7 391,-1 9 0,-6 4 1,-2 9-1,0 5 0,-2 2 1,1 3-1,-2-1 1,-1 3-1,1-1 0,-2 0 1,1 2-1,-1 0 1,3 0-1884,2-1 1590,-5-1 0,17 5 0,-4 0 0</inkml:trace>
  <inkml:trace contextRef="#ctx0" brushRef="#br0">24414 8547 7945,'-6'-15'56,"4"1"0,-4 1 1,1 2-1,0 1 0,2-1 571,2-2 0,1 4 1,1 2-1,4 4 1,6 5-1,7-1 1,6 1-409,3-2 1,10 0 0,4 0 0,7 0 0,3 0 0,5-2 0,3-3 0,4-3 0,-4 1 0,-6 0 0,-10 2 0,-8 1 0,-5 0-1312,-1 3 0,-13 2 1092,-6 4 0,-1 10 0,-1 7 0</inkml:trace>
  <inkml:trace contextRef="#ctx0" brushRef="#br0">28831 7971 8624,'0'-14'0,"0"-1"0,0 1 225,0 0 0,2 1 0,2 2 0,8 3 0,5 0 1,7 1-1,5 1 0,5 1-52,4-1 1,3 4-1,3-4 1,-1 1-1,0 0 1,-1 2-1,-6 1 1,-5 2-1,-7 0 1,-5 2-1,-6 3 1,-9 6-174,-7 6 0,-11-1 0,-9 5 0</inkml:trace>
  <inkml:trace contextRef="#ctx0" brushRef="#br0">28845 8173 8450,'-8'9'392,"5"-1"1,6-2 0,9-2 0,5-3-1,7-1 1,5-1-105,5-4 1,2 2 0,7-5 0,1 0 0,-1 1 0,0 1 0,2 3-289,3 1 0,3 2 0,6 0 0</inkml:trace>
  <inkml:trace contextRef="#ctx0" brushRef="#br0">26040 10690 8410,'-2'-14'354,"-2"0"0,2-1 0,-3 1 0,4 0 0,1-1 0,1 2-200,4 4 0,1 4 0,6 10 0,-4 4 0,-2 6 0,-3 4 0,0 5 1,1 3-1,0 2 0,0 1 0,-3 2 0,-1 2 0,0-2 0,0-3-268,0-6 1,0 5 0,0-6-1,0 0 1,0-1 0,0-2-1,0 1 1,0-6 114,0-8 1,0-18 0,0-17-1,0-2 1,2-1 0,1-1-1,3-5 1,1-4 0,1-1-1,0-2 1,3-1 0,2-2 60,1 1 0,0 4 0,1 5 0,-1 4 0,1 4 0,-1 4 0,0 7 1,-1 11-1,-3 10 0,-4 9 0,-1 6 54,0 7 0,0 4 0,-5 2 0,0 4 0,0 2 0,0 1 0,0-2 0,0-1 1,0-1-1,0-1 0,0-1 0,0-2-509,0-1 0,6-4 1,4-1-1,2-3 0,3-2 1,-1-2-1,0-3 393,1-4 0,6 4 0,1-5 0</inkml:trace>
  <inkml:trace contextRef="#ctx0" brushRef="#br0">26544 10762 8410,'9'-4'138,"1"-1"1,-1-5-1,4 4 0,-2-1 1,-1 1-1,1 3 1,3 1-1,4 2 1,1 0-1,0 0 1,1 0-1,0 0-127,3 0 1,-1 0-1,4 0-11,-2 0 0,0 0 0,4 0 0</inkml:trace>
  <inkml:trace contextRef="#ctx0" brushRef="#br0">26961 10460 8410,'0'-14'0,"0"-1"0,0 1 383,0 0 1,0 7-1,0 7 1,0 10-1,0 7 1,0 7-1,-2 4 1,-1 0-1,-2 1-388,2 0 1,1 5 0,2 1-1,0 0 1,0 0 0,0-3-1,0-2 1,0-2 0,2-3-1,1-1 1,4 0 0,-1-2 4,0-2 0,6-4 0,-4-2 0</inkml:trace>
  <inkml:trace contextRef="#ctx0" brushRef="#br0">27248 10230 9242,'15'0'0,"1"0"0,1 2 0,4 4 338,2 8 1,-6 7-1,2 10 1,-3 2-1,-1 7 1,-2 6-1,-4 7 1,-4 3-1,-3 2 1,-2 1-1,-2 2 1,-3-1-1,-6-2 1,-7-5-738,-6-4 0,-3-1 1,-3-5-1,-5-1 1,-7-2-1,-6-3 1,-3-2-1,-3-3 1,-2-2 398,-2-1 0,1-7 0,-1-1 0</inkml:trace>
  <inkml:trace contextRef="#ctx0" brushRef="#br0">25839 9985 8511,'-39'-4'119,"1"-1"1,6 0-1,0 8 1,5 5 0,3 10-1,-2 7 1,-1 12-1,0 6 1,4 8 0,9 4-1,8 6 1,4 3-1,5 3 1,7 0 204,9 0 0,7-1 1,4 2-1,4-2 1,4-2-1,3-5 0,3-5 1,0-6-1,3-1 1,4-1-1,2 2 0,4-3-324,2-5 0,4 1 0,9-4 0</inkml:trace>
  <inkml:trace contextRef="#ctx0" brushRef="#br0">27608 10762 9095,'29'-22'0,"0"3"0,-1 3 0,1 3 207,0 3 1,1 4 0,2 6 0,2 0-1,-2 0 1,-2 0 0,-1 0 0,-2 0 0,-1 0-1,-4 0 1,-1 0 0,-3 0 0,-2 0-2907,-2 0 2699,0 0 0,-6 0 0,-1 0 0</inkml:trace>
  <inkml:trace contextRef="#ctx0" brushRef="#br0">27910 10316 8742,'-14'0'94,"0"0"0,1 7 0,2 2 0,3 6 0,1 4 1,2 6-1,1 6 0,-1 4 0,2 2 0,1 3 1,2 1-1,0 3 0,0-3-285,0-3 0,2 2 0,2-6 0,6-4 191,3-4 0,8 1 0,1-5 0</inkml:trace>
  <inkml:trace contextRef="#ctx0" brushRef="#br0">28385 10316 8572,'-14'-8'239,"1"5"0,2 11 0,1 8 0,-1 7 0,-2 5 1,0 6-1,2 3 0,3 3 0,2 1 0,3 2 1,1 1-1,2 0 0,0 1-653,0-2 1,6-1 0,4-10 0,3 0 413,1-5 0,0 8 0,1-5 0</inkml:trace>
  <inkml:trace contextRef="#ctx0" brushRef="#br0">28630 10460 8317,'-7'-14'290,"4"6"0,-5 5 0,2 7 0,1 11 0,0 7 0,0 5 0,2 4 0,1 1 0,2 1 0,0-1 0,0-1 0,0-3-252,0 1 0,0-6 1,0-4-1,0-3 1,0-2-1,0-3 1,2-6-1,1-10 1,4-7-190,1-8 0,1-2 1,6-7-1,-1-1 1,0-4-1,1-4 0,-1-2 1,1 2-1,-1 2 1,0 4-1,1 2 0,-1 4 1,0 4 289,1 5 0,-2 9 0,-4 9 0,-4 12 0,-3 9 1,-2 5-1,0 4 0,0 1 0,0 3 0,0 0 0,0 0 1,0-3-1,0-1-280,0-3 1,0 1-1,0-2 1,0-1 140,0-2 0,0 0 0,0 5 0</inkml:trace>
  <inkml:trace contextRef="#ctx0" brushRef="#br0">29061 10690 8295,'7'-14'0,"2"-2"262,4-3 1,1 3 0,1-2-1,-1 6 1,2 4 0,2 1 0,1 2-1,-2 1 1,-1-1 0,-1 2 0,-1 1-1,1 2-262,-1 0 0,0 0 0,1 0 0</inkml:trace>
  <inkml:trace contextRef="#ctx0" brushRef="#br0">29407 10431 8455,'14'-8'363,"0"4"0,-4-3 0,-1 2 0,3 2 1,0 3-1,1 5 0,-2 3 0,-3 2 0,-1 1 1,-4 3-1,-1 4 0,-2-1 0,0 1-291,0 1 0,-5-1 0,0 4 1,2-1-1,0-3 0,-1-1 1,0 1-1,0 1 0,3-2 0,2-1 1,4-3-1,5-2 0,3-1-281,1 1 1,0-4 0,1-3 0,1-2-1,1-2 1,3-2 0,-1-2 0,0-6 0,0-3-1,-1-1 1,-2-1 208,-2 1 0,7-7 0,1-1 0</inkml:trace>
  <inkml:trace contextRef="#ctx0" brushRef="#br0">29795 10144 8295,'14'0'413,"1"1"0,-1 6 0,1 7 0,0 8 0,3 6 1,1 2-1,-1 4 0,-2 4 0,-2 5 0,1 3 1,-3 2-338,-2-1 1,-4-2-1,-6-2 1,-3-2-1,-5-1 1,-6-5-1,-4-3 1,-1-6-1,-2-2 1,0-3-1,1 0 1,2-4-77,2-1 0,2 5 0,-1 1 0</inkml:trace>
  <inkml:trace contextRef="#ctx0" brushRef="#br0">30198 10561 8268,'1'-19'0,"4"0"309,5 1 1,-2 8 0,1 6 0,3 2-1,2 2 1,4 0 0,2 0 0,1 0-1,1 2 1,1 1 0,1 3 0,0 1 0,-2-1-1,-1-1 1,-2 0 2063,2-1-2759,-5 1 0,5-5 0,-7 0 1,0 0-1,1 0 0,-1 0 386,1 0 0,-1-6 0,0-2 0</inkml:trace>
  <inkml:trace contextRef="#ctx0" brushRef="#br0">30543 10244 8268,'-14'-4'224,"1"0"1,3 6 0,4 6-1,1 6 1,-1 6 0,-1 4 0,1 3-1,3 2 1,0 1-44,-2 3 0,2 3 0,-5 2 0,1-3 0,2-1 0,1-1 0,-3 1 0,1-2 0,-1-2 0,4-4 0,2-4 0,1-4 0,0-2-181,0-2 0,0 1 0,0-1 0</inkml:trace>
  <inkml:trace contextRef="#ctx0" brushRef="#br0">30744 10561 8261,'0'-22'500,"0"2"1,5 4-1,2 2 1,1 1 0,1 2-1,1 3-500,-1 2 0,1 7 0,4 7 0</inkml:trace>
  <inkml:trace contextRef="#ctx0" brushRef="#br0">30975 10619 7765,'14'-15'0,"0"1"0,1 6 0,-1 1 0</inkml:trace>
  <inkml:trace contextRef="#ctx0" brushRef="#br0">31176 10676 8416,'5'-10'593,"0"1"1,6-1-594,-2-4 0,4 0 0,2-1 0</inkml:trace>
  <inkml:trace contextRef="#ctx0" brushRef="#br0">31493 10619 8565,'9'-15'0,"1"2"305,1 4 1,-3-2-1,2 4 1,1 1-1,2-1 1,1 3-1,0-1 1,1 0-1,1 2 1,1 1-1,2 2 1,1 0-1,-1 0-221,0 0 1,2 5-1,-4 0 1,3 0 0,-3-1-1,1 1 1,-1-2-1,2 1 1,-1-1 0,-2 2-1,-2-2 1,1-2 0,-1-1-4975,1 0 4890,-7 0 0,4 0 0,-4 0 0</inkml:trace>
  <inkml:trace contextRef="#ctx0" brushRef="#br0">31824 10388 8233,'-8'-6'205,"0"4"1,3-2 0,-5 4 0,-1 4 0,0 6 0,1 4 0,1 4 0,-1 3 0,2-1-23,2 1 0,-1 5 0,4-2 0,-2 1 0,0 1 0,1-2 0,-1 0 0,2 0 0,1-2 0,2-1-183,0-3 0,0 4 0,0 0 0</inkml:trace>
  <inkml:trace contextRef="#ctx0" brushRef="#br0">32269 10374 8393,'15'-10'0,"-2"-1"765,-4 0-425,4 0 1,-10 3-1,7 3 1,-1 7 0,-1 6-1,-3 8 1,-3 3 0,-4 3-1,-1 0 1,-3 4 0,-1 3-1,-1 3-66,0 1 1,0 1 0,-3-5 0,1 0 0,-1 1 0,0 2-1,0 1 1,1-1 0,-1-1 0,0-1 0,0 2 0,3 0-528,1-5 1,-2 5 0,4-6 0,2-2-1,1 0 1,2-3 0,0-1 0,0-2-1,0-2-1065,0-2 0,2-6 1318,3-3 0,-4-10 0,6-3 0</inkml:trace>
  <inkml:trace contextRef="#ctx0" brushRef="#br0">25090 11381 8681,'-14'-19'0,"0"0"0,1 1 195,3 2 0,6 8 0,8 3 0,7 5 0,7 5 0,6 5 0,5 3 0,3 1 0,3 0 0,0-1-184,0-3 1,5 2 0,0-2 0,7 3 0,5 1 0,4-1 0,2-2 0,1-1-1,5-1 1,6 1 0,7-2 0,3 0 0,-39-5 0,1 0 0,1 1 0,0-1-1,3-1 1,-1 1 65,3 0 0,0 0 0,2-2 0,0 0 0,0 1 0,0 0 0,1-1 0,1 0 0,-1-1 0,1 0 0,2 1 0,0 0 0,-1 0 0,1 1 0,-1 0 0,-1 1 0,-1-2 0,-1 1 0,-2-1 0,0-1 0,-1 0 0,0 0 0,0 0 0,0 0 0,1 0 0,0 0-66,0 0 1,-1 0 0,-1 0 0,0 0 0,-2 0 0,-1 0 0,0 0 0,0 0 0,1 0 0,0-1 0,1-1 0,1 1 0,1-2 0,0 1 0,1 0-1,0 1 1,0-1 0,0 0 0,1 1 0,0-1 0,1-1 0,0 0 0,1 0 0,1-1 0,-1 0 0,0 0-21,-1 0 1,-1 0 0,0 2-1,0 0 1,0-3 0,1 0-1,-1 0 1,1-1 0,-2 0 0,0 1-1,-1-1 1,0 0 0,-2 2-1,0-1 1,-1 0 0,1 0-1,0 0 1,1 1 0,1-1 0,1 0-1,-1 0 1,1-1 0,0 0-1,-1 1 1,-2-1 0,1 0 23,-2 1 0,0 1 0,2 1 0,0 1 0,2-2 0,0-1 0,1 0 0,0 0 0,-1 0 0,0 0 0,-2 1 0,1-1 0,-2-1 0,1 1 0,0-1 0,0 0 0,2 1 0,0-1 0,2 1 0,-1 1 0,1-1 0,-1 0 0,-1 0 0,-1 0 0,-2 1 0,-1-1-33,0-1 0,-1 1 0,1-2 0,0 1 0,0-1 0,1 1 0,1 0 0,-1 1 0,0 0 0,0 0 1,-2 0-1,0-1 0,-1 0 0,-1 1 0,39-6 0,-2 1 0,-4 0 0,-5 1 0,-7-1 0,-4 1 25,-6 1 1,1-3 0,-10 4 0,-4-1 0,-4-3 0,-2 0 0,-1 0 0,-1 3 0,-3 0 0,1 1 0,2 1-1,1 1-64,1-1 0,1 4 0,-6-3 0,1 4 0,0 1 0,0-2 0,0-1 0,-2-2 0,-3 2 0,-3 1 0,-2 2 0,0 0 0,-2 0 422,-1 0-604,-8 0 0,-1 2 0,-9 3 1,-3 3-1,-4 1 0,-4-1 1,-1 0 238,-1 0 0,1 2 0,0 4 0</inkml:trace>
  <inkml:trace contextRef="#ctx0" brushRef="#br0">25364 13280 16125,'-13'-14'-126,"3"0"0,-1-1 0,8 2 0,6 4 1,10 4-1,9 3 0,6 2 0,2 0 341,4 0 0,-1 0 0,9 0 0,4 2 0,4 1 1,2 2-1,1-2 0,-2-1 0,0-2 0,-1 0 0,-2 1 1,-7 3-1,-7 2 0,-8 0 0,-9 2 0,-6 0-2653,-6 4 1,-6 0 2418,-9 3 1,-12 5 0,-15 3 0</inkml:trace>
  <inkml:trace contextRef="#ctx0" brushRef="#br0">25292 13554 15938,'-29'8'-238,"0"-4"1,12 0-1,4 0 1,7 4 0,7 0-1,10-3 1,10-3 0,10-2-1,4 0 1,6 0 663,6 0 0,-3 0 0,4 0 0,-3 0 0,0 0 0,1 0 0,2 0 0,-3 0 0,-4 1 0,-2 3 0,1 0-324,1 0 1,-4 4-1,-2 0 1</inkml:trace>
  <inkml:trace contextRef="#ctx0" brushRef="#br0">26831 13136 8344,'-14'-27'0,"-1"3"252,1 5 0,0 10 1,-1 4-1,1 5 1,-2 6-1,-2 7 0,-1 6 1,2 5-1,-1 5 1,0 4-1,1 4 1,2 3-1,4 2-93,0 1 1,5 0 0,1 2 0,3 1 0,2 4 0,2 1 0,3 2 0,4 1 0,6 0 0,2 1 0,4-4 0,3-2 0,5-1-212,3-1 1,6-4 0,-4-6 0,-1-7 0,1-6 0,1-3 0,0-5 0,2-5-1,-2-6 1,0-5 0,-3-7 0,0-7 0,0-10 89,2-8-24,6 2 0,-8-13 0,4 1 1,0-6-1,-3-5 0,-1-4 0,-1-4 1,-6 0-1,-3 2 0,-6 1 1,-4 1-1,-8-1 37,-2 1 1,-4 6 0,-2 3 0,-6 3-1,-4 0 1,-4 0 0,-3 2 0,-1 6-1,-4 6 1,-1 2 0,-2 2 0,2 3-52,3 4 0,-3 6 0,3 3 1,-3 3-1,-2 1 0,0 4 0,1 2 1,-1 2-1,2 4 0,1 6 0,2 7 0,-1 6 0,-3 3 0,0 2 0</inkml:trace>
  <inkml:trace contextRef="#ctx0" brushRef="#br0">26572 13496 15011,'-4'10'148,"-1"-1"1,2-5 0,9 0 0,8-2 0,10-2 0,10 0 0,9-2 0,8-2 0,8-6-1,8-1 1,9 0 204,2 1 0,-6 2 0,-10-2 0,-4 4 1,-6 1-1,-7 0 0,-10 2 0,-11 2 1,-6 1-480,-4 0 1,-12 0-1,-4 0 1</inkml:trace>
  <inkml:trace contextRef="#ctx0" brushRef="#br0">28227 12949 8787,'-19'-35'0,"1"6"1099,5 9-834,-1 4 0,4 8 0,-7 3 0,-3 6 0,1 9 1,0 9-1,-2 7 0,1 4 0,-1 4 0,2 4 1,-1 5-1,3 5 0,2 3 33,4 1 1,8 4 0,-2-2-1,4 7 1,1 4 0,0 1-1,1-2 1,4-2 0,5 0-1,2 1 1,4-1 0,2 0-1,1-2-216,-1-6 1,3-4 0,-1-7-1,1-2 1,2-2 0,-3-6-1,1-4 1,-3-5 0,-2-5-1,-2-4 1,0-6-888,1-4-1449,-7-3 2252,5-2 0,-5-7 0,6-1 0</inkml:trace>
  <inkml:trace contextRef="#ctx0" brushRef="#br0">26141 11309 16508,'-15'-8'0,"1"-5"-407,0-4 1,6-2 0,4 4 0,8 2 0,5 2-1,4 3 1,3 2 689,3 3 1,8-4 0,10 1 0,3-1 0,6 1 0,4 1 0,4 0 0,2 1 0,2 0 0,-1 3 0,-1 1-1,-5 0 1,-7 0 0,-9 0 0,-6 0-306,-6 0 0,-7 5 1,-9-1-1,-6 0 0,-9-3 1,-6-1-1,-7 0 0,-1 0 1,-5 0-1,-5 0 3,-7 0 1,-1 0 0,-1 0 0,-1 0 0,-4 2 0,-2 1 0,-2 2 0,4-2 0,1-1 0,2-2 0,0 0 0,1 0 188,4 0 0,9 0 0,13 0 0,13 0 0,16 0 0,16 0 1,9 0-1,8 1 0,4 2 6,4 2 1,2 0-1,2-5 1,1 0-1,2 0 1,3 0 0,0 0-1,1 0 1,1-2-1,1-1 1,-3-2 0,-8 1-1,-12-1-177,-8 0 1,-22 0-1,-16 5 1,-20 0-1,-18 0 1,-13 2-1,-7 3 1,-6 3 0,-1 1-1,1-1-187,2-1 0,-4 2 0,1-2 0,-4-1 0,-1 2 0,2-2 0,1 1 1,2-2-1,2-1 0,2 1 0,9-2 0,7-1 0,11-2 629,4 0 0,11 2 0,8 1 0,12 2 0,10-2 0,9 0 0,6 0 0,6 2-309,8-2 1,2-1 0,13-2 0,2 0 0,2 0-1,5 0 1,7 0 0,5 0 0,4 0 0,0 0 0,2-2-1,-3-1 1,-2-2-610,-5 2 0,-14 8 0,-6 6 318,-13 7 0,-10 10 1,-13 9-1</inkml:trace>
  <inkml:trace contextRef="#ctx0" brushRef="#br0">28443 13424 10007,'-2'-14'256,"-3"-1"1,4 9 0,-4 6 0,3 10 0,2 7 0,2 7 0,1 3 0,3 2-103,2 0 0,0 4 1,4 3-1,-3-1 1,2 0-1,2-3 0,0-2 1,-2 1-1,-1-1 1,-1 0-1,-1-4 1,-1-4-1,-3-4 0,1-2-293,-2-2 0,-1-7 1,-4-7-1,-1-8 0,-3-7 1,-1-4-1,1-5 0,1-3 1,1-3 18,-1-4 0,0-1 0,5-5 0,0 2 0,2-2 0,2-2 0,6 1 0,3 2 0,3 6 0,1 2 0,4 2 0,1 2 0,4 5 319,1 7 0,-3 3 1,0 7-1,0 2 1,0 1-1,-2 4 1,-1 2-1,-3 8 1,-2 4-1,-2 4 1,1 3-1,-3 2 1,-2 3-107,-5 0 0,1 6 1,-1 0-1,-2-3 0,-1 0 1,-2-2-1,0-1 1,0 1-1,0 0 0,0 0 1,0-2-1,0-1 1,0-4-1618,0-1 0,0-2 1,0-5 1479,0 1 1,0-1 0,0 0 0</inkml:trace>
  <inkml:trace contextRef="#ctx0" brushRef="#br0">29018 12863 10120,'14'-29'302,"6"5"0,0 4 1,3 2-1,2 7 1,1 3-1,0 5 1,-2 3-1,-1 3 0,0 5 1,-4 3-1,-5 7 1,-4 1-71,-5 1 1,-4 6 0,-1-2 0,-1 3 0,-4 2-1,-5-2 1,-2 0 0,-3-1 0,1 1 0,-1-3 0,1 0-1,1-3 1,2 1-342,2 1 0,5-6 0,1 2 1,6-3-1,9-3 0,4-3 1,4-5-1,1-4 0,1-1 0,1 0 1,2-1-1,3-3-1101,0 0 1,0-6-1,-3 4 1,-1-1 1177,2 1 0,1-5 1,2 3-1</inkml:trace>
  <inkml:trace contextRef="#ctx0" brushRef="#br0">29565 12604 8537,'0'-24'0,"0"2"326,0 1 0,6 8 0,4 8 1,3 4-1,1 1 0,2 3 1,3 5-1,7 8 0,4 5 1,4 6-1,-1 3 0,2 5 0,2 2 1,0 3 0,4 8 1,-4 3-1,0 4 1,-2 1-1,-1 4 0,-1 4 1,-1 5-1,-3 1 1,-5 1-1,-6-3 0,-7-2 1,-6 0-677,-4-1 1,-14-4 0,-6 1-1,-8-3 1,-7-1 0,-4 1-1,-3 2 1,-3 0 0,1-4-1,-2-4 1,-1-2 0,-2 0 348,2 4 0,-5 1 0,-1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height" value="0.053" units="cm"/>
      <inkml:brushProperty name="color" value="#FF0000"/>
    </inkml:brush>
  </inkml:definitions>
  <inkml:trace contextRef="#ctx0" brushRef="#br0">22587 11770 8394,'-14'-44'0,"1"1"102,3 0 1,-1 5 0,5 1 0,-2 2 0,-2 3 0,1 1 0,-1 3 0,-3-3 0,-3 1 0,-3 0 0,1 2 0,3 3 0,0 1 0,-1 0 0,-1 0-179,-3 1 1,1 3 0,3 5 0,-3 1 0,-5-1-1,-5 3 1,-3 2 0,-4 5 0,-4 4 0,-8 1 0,-5 1-1,-8 2 1,-1 4 0,-4 2 0,2 6 0,-1 4 74,-1 3 0,1 2 1,-4 7-1,3 2 0,2 7 1,2 7-1,30-21 1,0 0-1,0 2 0,0 0 1,1 1-1,0 0 1,2 0-1,0 1 0,1 0 1,0 1-1,0 1 1,0 0-1,0 1 0,-1 1 10,-1 3 1,2-1 0,-16 32 0,5 2 0,9-3 0,7-3 0,9 0 0,8-3-1,6-4 1,6-2 0,7-3 0,8 1 0,4 0 0,7 0 79,3 1 1,5-4 0,8-2-1,5-2 1,6 0 0,5 2-1,-29-24 1,0-1 0,2-1-1,0-1 1,2-1 0,2-2-1,1 0 1,1-1 0,2 0-1,1-2 1,1 1 0,0-1 0,0-3-1,0 0 1,-1-3 0,-1-1-81,0-3 0,-2-2 1,1-1-1,-1-1 1,0 0-1,2-2 1,1 1-1,0-1 1,3-1-1,0-1 1,1-2-1,-1-1 1,-2-2-1,0-2 1,-1-1-1,-1-2 1,0 0-1,0-2 0,1-2 1,1-2-1,-1-1 1,-1-3-1,0-2 1,-1-1-104,-1-1 0,-1-2 128,-3-2 1,-1-2-1,1-2 1,0-2-1,-2-4 1,0-1-1,0-2 1,-1-1 0,0-3-1,-2 0 1,-2-2-1,-3-1 1,-3-1-1,-2 0 1,-4-1-1,-2 0 1,-3 1 0,-3-1-1,-2 1 1,-4 0-1,-2 1 1,-3 1-1,-3 3 1,-2 0 134,-4 2 0,-3 0 0,-5 5 0,-5 1 0,-7-1 0,-5 3 0,-3 0 0,-3 3 0,-5 2 0,-3 2 0,-5 3 0,-2 3 0,-4 2 0,-4 2 0,-4 3 0,-4 1-473,-3 0 1,-4 1-1,21 7 1,-2 1 0,0 0-1,-5 0 1,0 0 0,0 0-1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height" value="0.053" units="cm"/>
      <inkml:brushProperty name="color" value="#FF0000"/>
    </inkml:brush>
  </inkml:definitions>
  <inkml:trace contextRef="#ctx0" brushRef="#br0">13322 6921 7756,'-14'-10'0,"-1"2"0,1 0 459,-1 0 0,6 5-220,-1-2 0,9 4 0,1 1 0,8 0 0,4 0 1,4 0-1,4 1 0,2 2 0,4 2 0,1-2 1,3-1-1,2-2 0,2 0 0,-1 0 0,1 0 1,1 0-1,3 0 0,4 0-131,1 0 0,7 0 0,1 0 0,3 0 0,0 0 0,2 0 0,-1 0 0,1 0 0,0 0 0,3 0 0,2 0 0,1 0 1,0 0 22,2 0 0,-5 0 1,5 0-1,-1 0 0,1 0 1,-1 0-1,1 0 0,-3 0 1,0 0-1,0 0 0,1 0 1,-1 0-1,-4-2-65,-4-2 1,3 2-1,-5-3 1,0 4-1,-1 1 1,-2 0-1,1 0 1,4 0-1,5 0 1,2-2-1,3-1 1,-1-4-1,2 1 26,2 0 0,-6-6 0,3 4 1,-4 0-1,-3 2 0,-2 1 0,-3-1 1,-1-1-1,-4 1 0,-1 3 0,-2 1 1,0 2-1,0 0-82,1 0 1,-3 0 0,-1 0-1,-2 0 1,1 0 0,-1 0-1,1 0 1,-1 0 0,-1 0-1,-2 2 1,-2 1 0,1 2 57,-2-2 1,0 0 0,0 0 0,2 2 0,-3-2-1,1-1 1,0-2 0,2 0 0,-2 0 0,-2 0 0,-1 0-1,0-2 1,0-1 10,-1-2 1,-5 1 0,-4 4-1,-3 0 1,-2 0 0,1 0-1,-1 0 1,1 0 0,-1 0-1,0 0 1,1 0 0,-1 0-1,2 0-86,3 0 1,-1 0-1,4 0 1,1 0 0,-3 0-1,3 0 1,-2 0 0,-1 0-1,-1-2 1,1-1 0,-1-2-1,-2 2-1094,-1 1 0,-9 2 1,-7 0-1,-8 0 1101,-5 0 0,-8-6 0,-1-2 0</inkml:trace>
  <inkml:trace contextRef="#ctx0" brushRef="#br0">16645 4518 8034,'-14'0'566,"0"0"1,-1 0-1,1 0-292,-1 0 1,14 0 0,6 0 0,6 0 0,5 0 0,1 0 0,4 0 0,2 0 0,2 0 0,2 0 0,2 1 0,0 3 0,0 0 0,-1 0 1251,1-3-1492,0-1 0,0 0 1,-1 0-1,1 0 1,0 0-1,0 0 1,0-1-1,-1-6 1,1-5-1,2-8 1,-1-2-1,0-4 18,-3-1 1,-3-8 0,0-3 0,-4-4-1,-4-1 1,-4 0 0,0 0 0,-4-1-1,-2 0 1,-3-4 0,-1-3 0,-2-2 0,0 2 12,0 1 0,0-3 1,-2 2-1,-3-3 1,-3-5-1,-1-1 0,-1 1 1,1 2-1,-3-2 1,0-1-1,-4 1 0,0 5 1,-2 1-8,-1 2 0,1 5 0,-4-2 1,-1 5-1,3 4 0,-3 6 1,3 2-1,-1 2 0,3 2 1,2 3-1,2 5 0,1 3 520,3 2-446,4 6 1,8 1-1,2 6 1,6-2 0,4-2-1,6 2 1,4-1 0,3 1-1,3-2-53,4 2 0,2 0 0,8 0 1,0-2-1,4 0 0,5 0 1,3-1-1,0 0 0,-2-2 1,-3 1-1,-1 1 0,-5 1-503,-5-1 1,-7 2 0,-7-4 0,-4 0-1,-1 2 1,-5-2 0,-6 2 0,-10-2-3743,-8 0 1,-5-2 4165,-2-4 0,-5-1 0,-3 1 0</inkml:trace>
  <inkml:trace contextRef="#ctx0" brushRef="#br0">17710 2317 8187,'0'-15'480,"-6"1"0,1 1 0,5 3 1,11 7-1,8 6 0,7 5 0,1 2-256,2 0 0,4-1 1,2 6-1,1 0 0,-1 3 1,-5 3-1,-3 1 0,-4 4 1,-4 1-1,-6 3 1,-7 4-1,-4 4-224,-2 4 0,-13 7 0,-3 3 0</inkml:trace>
  <inkml:trace contextRef="#ctx0" brushRef="#br0">19163 2014 8033,'5'-14'0,"1"0"0,2-1 0,3 1 372,2-1 1,-3-1-1,-1-1 1,1-2-1,0 1 1,-2 0-1,-2 1 1,-3-2-1,-1 1-49,-2 2 1,0 0-1,0-1 1,-2-3-1,-3 3 1,-6 1-1,-5 3 1,-5 2-1,-1 3 1,-2 1-1,0 4 1,0 3-1,-1 5 1,-1 6-919,2 7 499,-3 4 1,6 9-1,-3 4 1,5 8-1,3 8 1,3 7 0,4 2-1,4 4 1,3 0-1,2 2 1,0-2 0,2 1-1,1-2 161,2-4 0,4 0 0,-2-11 1,-1-3-1,0-5 0,-2-7 1,-3-4-1,1-5 0,1-5-3901,2-3 3836,0-8 0,-12-1 0,-1-7 0</inkml:trace>
  <inkml:trace contextRef="#ctx0" brushRef="#br0">18775 2374 9178,'-8'-6'310,"3"-4"0,3-3 0,4 0 0,4 2 0,7 3 1,6 2-1,4 3 0,2 1 0,2 2 0,5-1 1,3-3-2900,4 0 2589,12-1 0,-6-2 0,12-1 0</inkml:trace>
  <inkml:trace contextRef="#ctx0" brushRef="#br0">19494 2072 8295,'0'-14'441,"0"-1"0,0 1 1,-2 1-1,-2 3 1,-6 6-1,-3 4 1,-3 4-1,-1 8 1,-4 5-1,0 7 0,0 3-164,4 2 1,1 0 0,3 1 0,3 2 0,6 2-1,2-2 1,2-2 0,0-1-278,0 0 0,13 6 0,3 2 0</inkml:trace>
  <inkml:trace contextRef="#ctx0" brushRef="#br0">19609 2144 8863,'-13'1'313,"4"4"0,-3 5 0,6 7 0,0 4 0,-2 2 0,1 2 1,1 2-1,3 2 0,1 0 0,2-2 0,0-3 0,0-5 0,0-3-194,0-1 1,2-7 0,3-5-1,4-8 1,4-9 0,1-7 0,2-5-1,2-1 1,3-3 0,-1-2 0,3-2-1,-2 2-56,-1 5 1,0 0-1,-4 6 1,1 0-1,2 2 1,-1 8 0,-4 11-1,-4 11 1,-5 8-1,-4 4 1,-1 2-110,0 2 0,0 2 0,0-2 0,2-1 0,1-4 0,2-1 0,-2-2 0,-1 0 0,-2 1 0,0-3 46,0-1 0,0-1 0,0-1 0</inkml:trace>
  <inkml:trace contextRef="#ctx0" brushRef="#br0">19998 1885 8295,'9'-7'0,"1"-1"389,1 0 0,-2 2 1,4 6-1,3 2 1,0 2-1,2 8 0,-1 5 1,3 9-1,-3 6 1,-1 6-1,-3 4 0,-2 1 1,-3 0-1,-1 2-346,-4 3 1,-2-8 0,-2 3 0,-4-3 0,-5-3 0,-4-2 0,-5-2-1,-5-1 1,-3-3-44,-2-3 0,0-2 0,0 4 0</inkml:trace>
  <inkml:trace contextRef="#ctx0" brushRef="#br0">20674 2086 8089,'0'-14'330,"-5"0"1,0-1-1,4 1 1,4 1 124,6 3 0,4 4 1,1 6-1,2-2 0,2-1 1,1-2-1,0 2 0,1 2 1,0 1-1,1 0 0,2 1 1,-3 2-1,1 2 1,-3 0-1,-2 0-2448,-2 0 1,-1 6 1992,-4-2 0,4 4 0,-5 2 0</inkml:trace>
  <inkml:trace contextRef="#ctx0" brushRef="#br0">20717 2259 8199,'14'-10'440,"1"2"1,-1 2-1,0 3 1,2 1-1,2 2 1,3-1-1,1-3-440,4 0 0,7-1 0,4 5 0</inkml:trace>
  <inkml:trace contextRef="#ctx0" brushRef="#br0">21566 1942 8175,'-15'-14'333,"1"0"1,0 1 0,-1 3-1,1 5 1,1 5 0,2 5 0,1 6-1,-1 5 1,-2 5 0,0 2 0,2 4-1,3 3 1,0 5 0,2 0-264,-1 1 1,3-3 0,4-4-1,0 0 1,0 1 0,0 1-1,1-1 1,6-5 0,5-2 0,6-6-1,1-2 1,2-6 0,3-4 78,3-3 1,2-2 0,0-2 0,1-3 0,2-6-1,2-6 1,-2-7 0,0-5 0,0-3 0,1-3-1,-3-2 1,-4-5 0,-7-2 259,-3-4 1,-3-5 0,-3 3 0,-6 1 0,-4-1-1,-6 4 1,-8 3 0,-9 6 0,-6 8 0,-4 8-1,-4 7 1,-1 4 0,1 7-1323,2 6 1,1 5 0,7 7 0,3 1 0,6 3-1,6 7 913,2 6 0,7 4 0,-3 7 0</inkml:trace>
  <inkml:trace contextRef="#ctx0" brushRef="#br0">22328 1755 8724,'-5'-14'0,"1"0"0,0-1 465,3 1 1,-6 6 0,-2 3 0,-4 3-1,-3 4 1,-2 4 0,-2 9 0,-1 7-1,0 5 1,4 4 0,1 2 0,1 6 0,2 2-550,4 2 1,2-4-1,7-1 1,0 1-1,0-1 1,0-1-1,2-2 1,3-5-1,4-3 1,4-3-1,0 0 1,-2-1-1,-1-4 84,1-3 0,8-2 0,3 1 0</inkml:trace>
  <inkml:trace contextRef="#ctx0" brushRef="#br0">22745 1986 8127,'0'-37'601,"0"3"1,2-1 0,1 3 0,2 3 0,-2 5 0,-1 2-1,-2 1 1,0 0 0,0 4 0,-2 1 0,-3 3 0,-4 3 0,-6 6-547,-4 2 0,2 4 0,-6 2 0,1 8 0,0 5 0,-2 7 0,1 3 0,4 2 0,3 0 0,2-2 1,1-1-1,3-4 0,5-1-435,4-4 1,1-1-1,0-1 1,1-2-1,4-4 1,5-4 0,3-3-1,1-2 1,0 0-1,1 0 491,-1 0 0,-4 6 1,-2 5-1,0 5 0,-2 5 1,1 1-1,-4 4 1,-2 3-1,-1 4 0,0 6 1,-1 2-1,-4 2-5,-5 1 1,-2-1 0,-3 0 0,1-2 0,-1-4 0,-1-6 0,-1-7 0,-2-5 0,1-5 0,2-4 0,2-4 0,-1-4 169,1-6 0,6-4 0,3-7 0,4-5 0,1-4 0,0-3 0,0-2 0,1-1 0,4-2 0,4-2 0,6 2 0,2 1-780,3-3 0,5 7 0,-1-5 0,3 1 0,2 4 0,2 3 1,2 2-1,5 1 0,4-1 0,1 1 0,-1 0 0,-2 4 0,-4 1 1,0 1 480,-4 1 0,-13 1 0,-6 2 0,-7 3 0,-8 1 0,-6 6 1,-4 4-1,-3 8 0,-1 5 3276,-3 3-3286,9 7 0,-9-4 1,10 7-1,-3 0 0,1 0 1,3-1-1,2 0 0,3-3 1,1-1-1,2 0 0,0-1 1,0-3-291,0 1 1,2-6 0,2 0-1,6-5 1,3-2 0,1-2 322,1 1 0,12-2 0,3-5 0</inkml:trace>
  <inkml:trace contextRef="#ctx0" brushRef="#br0">23306 1986 8080,'-6'-8'226,"3"-4"0,-5 9 0,0 5 0,0 6 0,-2 6 0,1 4 0,-1 3 0,-1 1 0,0 4 0,0-1 0,1 1 239,-1-2 0,3-5 0,0 3 0,0-1 0,1-7 0,3-9 0,5-13 0,6-9-315,1-6 1,9-1 0,-2-5-1,1 1 1,1-1 0,1 0-1,1 2 1,-1 3 0,-1 5-1,-1 3 1,2 3 0,-2 3-340,1 6 0,-1 10 1,-6 7-1,-5 6 1,-4 3-1,-1 4 1,0 1-1,0 0 1,0-1-1,0-2 1,-1 0-1,-3-2 1,0-3-43,0-3 1,3-1 0,1-1 230,0 1 0,-7-1 0,-1 0 0</inkml:trace>
  <inkml:trace contextRef="#ctx0" brushRef="#br0">23609 1741 8846,'14'-6'0,"0"-2"0,1 0 453,-1 3 1,1 3 0,-1 4 0,-1 4 0,-2 9 0,-3 7 0,-2 5 0,-1 2 0,0 1 0,0 4 0,-4 4 0,-2 4 0,-6 1-616,-1 0 0,-1 0 1,-7 0-1,-2 1 0,-1-3 1,0-4-1,0-7 0,-1-4 1,3-2-1,-1-2 0,1-3 162,-3-3 0,1-1 0,5-1 0</inkml:trace>
  <inkml:trace contextRef="#ctx0" brushRef="#br0">23940 1352 8334,'15'-4'0,"3"-1"311,1 2 0,0 1 1,-4 2-1,1 2 1,1 4-1,1 8 1,-4 10-1,-2 8 1,-3 7-1,-1 4 1,-1 5-1,-3 5 1,1 4-1,-2 4 31,-1 1 1,-4 7 0,-1-2-1,-3 2 1,-2-3 0,-3-7 0,-2-7-1,-2-2 1,1-2 0,0-2 0,-1-1-1,-1-3 1,-1 1-602,-3 3 1,-5 1 0,1 4 0,-3-2 258,-2-2 0,-6 4 0,-2 0 0</inkml:trace>
  <inkml:trace contextRef="#ctx0" brushRef="#br0">24529 2590 8086,'10'-5'0,"-2"-1"282,-2-2 0,6 3 0,-3-3 0,2 3 0,-1 7 0,-7 6 0,-6 4 0,-8 4 90,-7 4 0,-9-3 0,-7 7 0,1 0 0,-1 0 0,1-1 1,1-3-373,1-2 0,3 4 0,-1 1 0</inkml:trace>
  <inkml:trace contextRef="#ctx0" brushRef="#br0">25623 1813 8693,'1'-19'0,"4"0"0,3 1 0,2 2 252,-1 2 0,-1-1 0,4 1 0,-3-1 0,1-1 0,-1-1 0,-1-4 0,-1-1 0,-4-4-52,-2-1 1,-1 3 0,0 0 0,-1 0-1,-4 2 1,-6 4 0,-5 7 0,-5 6 0,-3 3-1,-5 4 1,-3 3 0,0 6 0,2 7-1,1 6-159,1 3 1,4 8-1,1 3 1,4 4 0,5 3-1,4 1 1,4 4-1,2 1 1,3 3 0,1 2-1,1 2 1,3-2 0,2-2-77,2-1 1,0-7 0,3 2 0,-3-5 0,0-5-1,-1-4 1,-1-4 0,-3-1 0,-1-2 0,-2-3-1,0-4 1,0-4-275,0-2 1,-2-6 0,-3-3 0,-4-4 0,-4-1 308,-1 0 0,-7-6 0,-2-2 0</inkml:trace>
  <inkml:trace contextRef="#ctx0" brushRef="#br0">25134 2187 8143,'0'-24'343,"0"0"1,6 6 0,5-2 0,5 0 0,5 1 0,3 2 0,5 1 0,4 3 0,4 2 0,3 3 0,2 0 0,1 1 0,-2 1 332,-2 3 1,-4 1 0,-8 2-1,-1 0-676,-2 0 0,0 7 0,4 1 0</inkml:trace>
  <inkml:trace contextRef="#ctx0" brushRef="#br0">24587 417 9418,'-5'10'68,"0"-1"0,1-4 1,4 6-1,0 4 0,0 4 1,0 5-1,1 6 1,2 7-1,2 5 275,-2 1 1,-3 5 0,-3 0 0,-3-2 0,-1-1-1,-1-5 1,2-5 0,-2-8 0,2-4 0,-1-9-1631,4-8 1313,8-14 0,3-9 1,6-9-1,1-3 1,1-3-1,1 1 1,4-1-1,1 1 1,2 1-1,0 4 1,-1 4-1,-1 4 1,-1 2 170,0 2 1,-2 6 0,-5 5 0,-1 6 0,-2 8 0,-3 5 0,-2 5 0,-4 1 0,-7 4 0,-8 1 0,-6 2 0,-1 0-481,-1-1 1,-3-4-1,3-1 1,0-3-1,0-2 1,4-2 0,1-2 282,1 1 0,20-14 0,5-2 0</inkml:trace>
  <inkml:trace contextRef="#ctx0" brushRef="#br0">24947 705 8445,'8'-6'401,"3"6"0,-6 0 0,-1 8 0,1 4 0,0 3 1,-2-1-1,0 1 0,1-1 0,0 0-290,0 1 0,2-1 0,-1 1 0,0-1 0,1-1 0,4-4 0,2-4 1,1-5-1,-2-5 0,-3-4 0,0-6 0,-1-4-36,-1-5 1,4-3 0,-4 0-1,0 1 1,1 4 0,-4 1 0,-1 3-1,-2 2 1,1 5-6,4 6 1,-3 9 0,2 13 0,-2 4 0,-2 0-1,2 1 1,1-1 0,2 0 0,-1-2 0,1 0-1,2 0 1,1-1-315,3-2 0,-3-7 0,1-1 0,3-1 0,0-6 0,3-2 0,-1-7 0,0-3 0,1-7 0,-1-3 0,1-4 0,1-4 0,1-3-60,2-2 0,2-1 0,-3 2 0,1-4 0,-1 0 0,-4 4 0,-3 4 0,-3 5 0,-2 8 0,-2 9 712,-3 12 1,-6 14 0,-1 9-1,0 5 1,-2 2 0,1 1-1,1-5 1,3 0 0,1-2-1,2-1 1,0 1 0,2-2-694,3-3 0,-2 2 1,5-7-1,0-1 1,0-4 284,3-4 0,2 2 0,1-4 0</inkml:trace>
  <inkml:trace contextRef="#ctx0" brushRef="#br0">25335 705 8355,'0'-14'401,"0"4"1,2 2-1,2 2 1,6 2 0,4 3-1,4 1 1,3 0-1,1 0 272,4 0 1,3 0-1,4 0 1,5 0 0,4 0-674,1 0 0,7 6 0,1 2 0</inkml:trace>
  <inkml:trace contextRef="#ctx0" brushRef="#br0">26169 1799 8373,'-14'0'272,"0"0"1,-2 11 0,-3 6-1,-5 9 1,-4 9 0,0 5-1,-1 3 1,2 2 0,4 1-180,9 2 0,6 0 0,8-6 1,1-2-1,6-3 0,7-2 0,9-5 1,2-3-1,1-4 0,-2-3 1,0-4-1,0-3 0,-2-3 0,-1-1-93,-4-1 0,6-1 0,-1-7 0</inkml:trace>
  <inkml:trace contextRef="#ctx0" brushRef="#br0">26400 2000 8280,'-15'0'319,"6"0"1,1 2 0,0 2 0,1 8 0,-1 4 0,2 4 0,0 3 0,2 2 0,3 2 0,1 2 0,0-2 0,0-1-214,0-2 1,0-6 0,0 1 0,1-5 0,4-4-1,5-7 1,2-8 0,1-9 0,-2-9 0,-1-4-97,1-2 0,2-4 1,1-1-1,1 1 1,-1-1-1,2 1 1,2 1-1,1 3 1,-3 5-1,-3 5 1,-4 4-1,3 7 216,0 8-186,-4 13 1,-1 9 0,-7 9 0,0 2 0,0 4 0,0 1 0,0-1 0,0-2-1,0-3 1,0-1 0,0-2 0,0-2 0,0-3-962,0-5 0,0-3 1,0-2 920,0 1 0,6-1 0,2 0 0</inkml:trace>
  <inkml:trace contextRef="#ctx0" brushRef="#br0">26802 1799 8572,'15'0'0,"-1"0"453,1 0 1,-1 0 0,0 1 0,1 4 0,1 5 0,1 4 0,3 5-1,-3 5 1,-1 5 0,-1 4 0,-3 6 0,-2 2 0,-5 3 0,-4-1 84,-1 0 0,-11-6 0,-5-2 0,-5-2 0,-3-1 0,0-3 0,0-5-538,-1-3 0,-2 4 0,-2-2 0</inkml:trace>
  <inkml:trace contextRef="#ctx0" brushRef="#br0">27968 1957 8248,'0'-27'0,"0"1"0,0 4 2345,0 1-2099,-7 8 1,-2 2 0,-9 6 0,-3 2 0,-2 3 0,-8 5 0,-6 6 0,-4 5 0,-2 5 0,-1 1 0,3 5 0,3 4 0,4 2 0,5 1 0,5-1-254,5 1 1,3 1-1,3-3 1,4 2 0,4-1-1,3 1 1,4-1 0,3-1-1,4-3 1,4-5 0,1-3-1,2-2 1,2 0-1,3-1-47,1-2 0,2-8 0,5-2 0,0-1 0,1 0 0,2-2 0,3-3 0,0-3 0,1-4 0,-4-1 1,-1-3-1,1-2-1375,2-1 0,0 4 1429,-6 1 0,1-1 0,0-4 0</inkml:trace>
  <inkml:trace contextRef="#ctx0" brushRef="#br0">27594 2259 8377,'-13'-6'0,"3"-4"474,6-3 0,4-1 0,4 1 1,6 2-1,3 3 0,3 1 1,3 3-1,5-1 0,3 0 1,3 2-1,4 1 0,4 2 1,2 0-493,-1 0 0,1 0 0,-7 0 0,1 2 0,-2 1 0,-2 2 0,-4-2 0,-4 0 0,-4 0 0,-2 2 18,-2-2 0,7 5 0,1 0 0</inkml:trace>
  <inkml:trace contextRef="#ctx0" brushRef="#br0">27579 1496 9273,'-12'-22'0,"2"3"0,4 3 656,-1 1 0,6 11 0,-3 7 0,8 11 1,5 9-1,6 7 0,2 7-178,2 4 0,2 4 1,-3 1-1,3 4 1,-1 3-1,3 6 1,-3 5-1,1 3 0,-2 0 1,1 2-1,-1 3 1,-2 1-1,-1-1-856,-1-6 0,-1-10 0,-1-5 1,-2-1-1,-1-6 0,1-4 0,2-6 1,-1-4-1,0-1 0,-3 0 1,1-2-1,-1-3 0,-1-5-5064,-1-3 5442,4-8 0,-3 5 0,6-5 0</inkml:trace>
  <inkml:trace contextRef="#ctx0" brushRef="#br0">28500 2561 8515,'-9'-14'0,"-1"-1"679,-1 1 1,4 4-1,4 1 1,6-1 0,9 2-1,5 3-318,7 4 1,3 1 0,2 0 0,0 0 0,1 0 0,2 0 0,2 0 0,-2 0 0,-2 0 0,-1 0 0,-2 0 0,-3 0 0,-5 0 1034,-3 0-1690,-8 0 1,-3 0 0,-8-2 0,-4-3 0,-1-4-1615,-3-4 1820,5-1 0,-5-6 0,4 0 0,1-4 0,-2-5 0,0-5 1,-2-4-1,1-5 0,1-5 0,1-3 0,2-4 0,1 1 157,-1 1 0,0-1 0,5 7 0,0 6 0,2 4 0,1 5 1,3 3-1,2 9 0,3 5 0,4 7 0,2 2 0,4 3 0,2 1 139,2 2 1,7 0 0,2 0-1,-1 0 1,1 0 0,1 2 0,0 1-1,0 3 1,-3 2 0,-1 3 0,-3 2-1,0 2 1,-4-1-211,-5 0 0,-3 2 1,-3 4-1,-4 4 1,-4 1-1,-3 2 0,-2 0 1,-2 4-1,-3 1 1,-4 1-1,-6 1 0,-2-2-278,-3-2 1,3 4 0,6-1 0,3-1 0,0-3-1,1-3 1,1-4 0,3-1 0,3-2 0,4 0-1,6 0 1,4-3 0,4-3 45,1-3 0,7-5 0,-2 3 0,1-2 0,1-3 1,-2-1-1,1-2 0,3-2 0,0-1 0,1-3 0,0-2 234,0-4 0,0-7 0,-1-3 0</inkml:trace>
  <inkml:trace contextRef="#ctx0" brushRef="#br0">29795 1770 8688,'-10'-15'0,"1"3"283,-2 2 1,3 5-1,-2 10 1,0 6-1,1 7 1,-1 6-1,1 5 1,1 4-1,3 5 1,3 4-1,2 1 1,0 0-1,0 2 1,0 1-604,0 2 1,2 0-1,3-4 1,4-1 319,4 0 0,1-6 0,1-2 0</inkml:trace>
  <inkml:trace contextRef="#ctx0" brushRef="#br0">30255 1885 8262,'-1'-24'0,"-2"1"0,-4 3 188,-1 2 0,-1 4 1,-6 4-1,1 5 1,-2 4-1,-2 4 1,-1 5-1,1 8 1,2 3-1,2 3 0,1 1 1,2 1-1,3 0 1,0 0-32,0 1 1,5-4-1,-2-2 1,4-3 0,2-1-1,4-2 1,5-4 0,2-4-1,3-5 1,-1-5 0,0-4-17,1-4 1,-2-6 0,-2-1-1,-2 1 1,3 0 0,-1 0 0,0 3-1,-3 3 1,0 5 0,-2 3 0,1 7-153,-4 6 0,-1 13 0,-2 7 0,0 11 0,0 7 0,-2 7 1,-1 3-1,-4 1 0,-1 1 0,-1 0 0,-1-3 0,1-2 0,-3-5-33,0-3 0,-3-8 0,1-4 0,-1-4 0,1-7 1,0-6-1,-1-6 0,1-4 0,0-2 0,1-4 0,2-5 1,1-5-1,0-4 161,2-5 0,0-2 0,5-5 0,-2 1 0,2-4 1,3-5-1,5-1 0,5-2 0,2 2 0,3 0 0,-1 3 1,1 2-1,1 1-468,3 0 0,-2 5 1,7 3-1,2 4 1,1 4-1,2 2 1,0 1-1,-1 2 1,3 2-1,1 1 1,1 0-1,1-1 0,-1-1 256,1 1 0,-2-4 1,-8 4-1,-5 0 0,-5-2 1,-2 1-1,-6 1 1,-4 3-1,-9 1 0,-4 4 1,-5 3-1,-1 4 391,-3 4 0,1 1 1,5 2-1,-1 2 1,3 3-1,2 1 1,5 2-1,2 0 1,0-2-1,-2 1 0,2-1 1,3 2-1,3-2-888,2-2 0,6-4 0,-1-2 0,2 0 0,4-1 0,2-3 592,1-5 0,7-4 0,-4-1 0</inkml:trace>
  <inkml:trace contextRef="#ctx0" brushRef="#br0">30773 2029 8397,'-5'9'214,"1"1"0,-1-5 0,5 4 0,-2 3 1,-1 0-1,-2 4 0,2 2 0,1 3 0,2-1 1,0 3-1,0-2 0,0-1 0,0-2-3,0-2 0,0-2 0,-1-1 1,-2-5-1,-2-8 0,2-8-299,1-5 0,7-1 0,1 0 0,2-2 0,3-2 0,2-1 0,0 1 0,-2 2 0,-1 2 0,1-1 0,2 3 0,0 0 0,-2 4 265,-2 2 1,1 1 0,4 5-1,-1 2 1,-2 3 0,-3 4-1,0 4 1,-1 1 0,1 1-1,-2 1 1,0 1 0,-2 3 0,-3-3-259,-1-1 0,0-1 1,0-1-1,0 0 1,0 1-1,-1-1 1,-3 1-1,0-1 1,1 0 80,1 1 0,-4-7 0,-2-2 0</inkml:trace>
  <inkml:trace contextRef="#ctx0" brushRef="#br0">31075 1957 8907,'10'-13'0,"0"2"0,1 3 339,2 1 1,-4 1 0,1 3 0,1 0 0,2 4-1,1 7 1,0 7 0,1 4 0,-1 5 0,1 3 0,-3 2-1,0 1 1,-4 2 0,-2 2-343,-3-2 1,-1 3-1,-4-2 1,-3-2 0,-4-4-1,-4-3 1,-3 0 0,-2-2-1,-2-3 1,-1-3 2,0-1 0,-4-1 0,2 1 0</inkml:trace>
  <inkml:trace contextRef="#ctx0" brushRef="#br0">31507 1496 9214,'8'-14'0,"5"1"0,4 2 0,1 3 387,-2 2 1,-2 2 0,1 11 0,-1 6-1,0 7 1,1 6 0,-1 6 0,1 5 0,-3 6-1,-2 5 1,-5 5 0,-4 4 0,-1 5 0,0 4-1,0 3 1,-1 1-323,-4 2 1,-8-2 0,-8-1-1,-1-3 1,-4-2 0,-2-4-1,-4 0 1,-3-4 0,-2-2-1,-3-3-65,-2-1 0,-7-2 0,-2-5 0</inkml:trace>
  <inkml:trace contextRef="#ctx0" brushRef="#br0">26328 3223 8833,'14'-5'0,"-1"-1"367,-4-2 1,4 3 0,-5-5 0,2 1-1,-1-1 1,1 1 0,0-1 0,-2 0-110,-2 1 0,-1 4 0,-8-3 0,-7 0 0,-9 2 0,-8-1 0,-7 6 1,-6 4-1,-6 5 0,-7 3 0,-3 2 0,-1 4-284,-1 4 1,0-2-1,-1 5 1,-3 4-1,-4 2 1,-1 3-1,2 1 1,1 0 0,3 1-1,0 2 1,1 1-1,-4 0 1,0 1 8,0 1 0,-3 1 0,1 4 0,33-21 0,-1 0 1,-1 2-1,1 1 0,2 0 0,0 2 0,2-1 0,-1 1 1,-26 29-1,28-29 0,0 1 0,-25 31 0,4 1 1,7-1-1,3 0-32,4 1 0,-6-1 1,5 4-1,1-1 0,4-3 1,4-2-1,4-1 0,-1-1 1,-1-1-1,2-3 1,5-5-1,3-5 0,2-5-115,-1-4 1,3-1-1,0-2 1,3-6-1,-1-1 1,1-3-1,1 0 1,0-3-1,0-2-1373,-4-2 0,0-6 1,-3-3 1536,1-4 0,-7-7 0,-1-2 0</inkml:trace>
  <inkml:trace contextRef="#ctx0" brushRef="#br0">23882 4777 8439,'-14'0'0,"-1"0"286,1 0 1,-1 1 0,1 6 0,1 6 0,2 6 0,1 3 0,1 5 0,1 4 0,1 4 0,3 2 0,-1 3 0,2 1 0,1 2 47,2 1 1,6-8 0,2-2 0,2-4-1,0-3 1,2-1 0,4-4 0,5-2 0,2-8-1,2-5 1,4-6 0,6-1 0,7-1-229,4-4 1,10-9 0,2-10 0,9-5 0,-29 12 0,0-1-1,4-3 1,1 0 0,2-3 0,1 0 0,1 0 0,1-1 0,-1-1-1,1 0 1,0 2 0,0-1 0,0-1 0,0 1-107,1-1 0,0 1 0,-3-1 0,1-1 0,-1-2 0,0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height" value="0.053" units="cm"/>
      <inkml:brushProperty name="color" value="#FF0000"/>
    </inkml:brush>
  </inkml:definitions>
  <inkml:trace contextRef="#ctx0" brushRef="#br0">22673 3583 8559,'5'-28'0,"2"3"0,1 3 0,1-1 403,-1 1 0,3 4 0,-6-1-141,-2 3 1,-3 8 0,-4 3 0,-6 5-1,-3 3 1,-1 4 0,-2 1 0,-2 3 0,-1 2-1,0 1 1,-2 2 0,-1 3 0,-1 5-1,3 4 1,0 0 0,1 1 0,0 1-64,-2 4 0,5 3 1,-3 6-1,3-1 0,3-3 1,2 1-1,3 4 0,2 0 1,3 0-1,1-6 1,2-1-1,2-2 0,2 0-258,6-3 1,3-6 0,1-4 0,2-1 0,2-4 0,2-2 0,1-4 0,2-3 0,-1-2 0,4-3 0,1-1 0,2-2 0,1-2 156,3-2 1,-1-4 0,5-7 0,0-1 0,-2-3 0,0-5 0,-3-3 0,-1-2 0,-4 0 0,-2 1 0,-2-1 0,-4-2 0,-5 0 110,-2-3 1,-4-1 0,1 1 0,-4-3 0,-3-1 0,-2 1 0,0 2 0,0 3 0,-2 2 0,-3 1 0,-4 2 0,-4 1 0,-2 4-352,1 1 1,-7 0 0,-1 5 0,-2 0 0,0 4 0,0 0 0,0 3 0,0 1 0,-2 1 0,-1 4 0,0 2 0,1 2 0,4 2-806,1 2 1,-3 6-1,5-1 1,3 3 0,3 1-1,4 2 1,-2 3 946,-2 5 0,-2-3 0,1 0 0</inkml:trace>
  <inkml:trace contextRef="#ctx0" brushRef="#br0">22400 3870 8472,'-9'-12'679,"-1"2"0,7-3 0,0 5 0,6 0 0,6 3 0,6 4 0,2 1 0,4 1 0,0 3-391,0 0 0,4 3 0,-1-4 1,3 2-1,1-2 0,-3 0 1,-1 0-1,0 2 0,0-2 1,-2-1-1,-1-2 0,-2 0 1,1 0-6588,-1 0 6299,-6 0 0,6 6 0,-3 2 0</inkml:trace>
  <inkml:trace contextRef="#ctx0" brushRef="#br0">23551 3496 8614,'0'-14'0,"0"0"0,0-1 730,0 1 1,-2 1 0,-2 3 0,-8 7 0,-4 6-501,-3 7 1,-1 9-1,0 5 1,-4 5-1,-1 5 1,-1 4-1,4 5 1,-1 3-1,3 4 1,-1 0-1,3 1 1,4 0-1,4 2 1,6-2 0,2-3-412,2-4 1,0-5-1,0-2 1,0-2-1,2-5 1,2-3-1,4-4 1,2-2-1,-2-4 1,0-3 0,-2-2-1,2-3 181,0 2 0,2 2 0,4 2 0</inkml:trace>
  <inkml:trace contextRef="#ctx0" brushRef="#br0">23810 3770 8154,'0'-19'0,"2"-1"0,1 3 0,2 1 1214,-2 1 0,0 3 1,0 5-1,2 10-1024,-2 10 0,-6 13 1,-3 1-1,-1 7 1,-1 1-1,2 1 1,-2 0-1,1 0 1,-1 0-1,2-1 1,-2-5-1,2-3 1,-1-3-1,2 0-237,-1-1 0,3-3 0,-5-8 0,2-8 0,2-10 1,3-10-1,2-8 0,4-3 100,5-2 0,2-4 1,3-3-1,-1 1 1,1-2-1,1 1 1,1-3-1,4 1 1,0 1-1,1 2 1,1 5-1,1 4 0,-2 7 59,-3 3 0,-3 8 0,-2 5 0,-1 6 0,-3 8 0,-5 7 0,-4 6 0,-1 3 1,-1 2-1,-3-1 0,-2 0 36,-2-5 1,5 5 0,-4-4 0,3 1-1,-1 1 1,2-4 0,1-1 0,2-3 0,0-2-1,0-2 1,0 0 0,2 1-888,2-1 1,4-6 0,7-3 0,-1-4 0,2-1 0,2 0 0,1 0 738,-1 0 0,4-6 0,0-2 0</inkml:trace>
  <inkml:trace contextRef="#ctx0" brushRef="#br0">24342 4101 8105,'0'-10'904,"0"5"1,0 7 0,0 9-1,0 5 1,0 3 0,2 2-678,3 1 0,-4 2 0,4 4 0,-3-3 0,-1-1 0,3 0 0,0 0 0,0-2 0,-1-1 0,0-3 0,2-2 1,0-3-545,1-4 410,-5 4 0,7-11 0,-3 2 0,5-4 0,3-4 0,1-8 0,0-4 0,1-4 0,-1-4 0,-1-5 0,-2-5 0,-3-2-84,-1-4 1,2-4 0,-2-4 0,-1-4 0,0-4 0,-2-2 0,-3 1-1,-1-1 1,0 2 0,0 3 0,0 7 0,-1 8 97,-4 9 0,-2 2 1,-4 7-1,2 4 1,-1 4-1,0 4 0,1 1 1,-1 3-1,1-1 1,1-2-1,0 1-58,0 0 1,4-1-1,1 4 1,6-3-1,7-1 1,3 1-1,1 3 11,1 1 0,5-3 0,4 0 0,4 2 0,2 0 0,3 0 1,6-4-1,2 1 0,4-2 0,2 2 0,2-2 0,1 1 0,-1-1-262,-2 0 0,-3 0 0,-2-3 0,-4 1 0,-6 1 0,-5-1 0,-4 2 0,-2 0 1,-4 0-2747,-1-3 0,-3 6 2948,-4 5 0,-9 7 0,-8 7 0</inkml:trace>
  <inkml:trace contextRef="#ctx0" brushRef="#br0">24817 3784 8081,'-8'-3'672,"3"3"0,4 6 0,1 7 0,0 6 0,0 5 0,0 3 0,0 2 0,0 0 1,0 0-461,0 0 0,0 4 1,-2 1-1,-1-2 1,-2-2-1,0-3 1,1-3-1,-1-3 1,2-2-1,-1-1-352,0-5 0,4-5 0,-2-10 0,7-3 0,3-6 0,3-7 1,2-6-1,1-3 0,2-2 0,2 1 0,2-3 0,1-1 243,0-1 0,5-7 0,-2 3 0,3 0 0,2 5 0,-1 5 0,1 5 0,-2 2 0,-3 6 0,-5 5 0,-3 2 0,-3 6 0,-3 4 88,-5 6 0,-4 4 0,-1 1 0,0 2 0,-1 4 0,-3 2 0,-2 2 0,-2 0 0,-2 0 0,1 0 0,-1-2 1,1 1-1,-1-2-447,0-1 1,7-1 0,-2-4 0,4-1 0,1 1 0,0-1 0,1-1 0,4-2 0,5-3 0,4-2 0,4-2 0,3-3-1967,1-1 1,-3-1 0,5-3 2221,2 0 0,1-14 0,2 2 0</inkml:trace>
  <inkml:trace contextRef="#ctx0" brushRef="#br0">25637 3065 8879,'0'-23'0,"2"4"0,1 3 58,2 2 257,6 6 1,-3 1 0,6 7 0,1 0 0,-1 2 0,2 4 0,3 9 0,4 7-1,1 7 1,0 4 0,0 6 0,0 2 0,-2 4-15,-1 3 0,-2 3 1,-5 7-1,1-1 1,-3 3-1,-2 0 1,-5 6-1,-4 1 1,-1 2-1,-1-5 1,-4-4-1,-5-4 1,-2-1-1157,-3-3 1,-4-5-1,-2-1 1,1-4 0,-3-5-1,1-1 855,-4 1 0,-7-5 0,-4 3 0</inkml:trace>
  <inkml:trace contextRef="#ctx0" brushRef="#br0">5625 8216 8529,'0'-24'0,"0"1"633,0 3-406,0 0 1,0 6 0,-2 1 0,-1 2 18,-2 1 1,1 6-1,2-4 1,-1 3-1,-4 6 1,1 7-1,-2 5 1,2 2-1,-1-1 1,2 0-1,1 2 1,-1 2 0,2 3-1,1-1 1,2 3-1,0-2 1,2 1 27,2 0 1,0 1 0,5 2 0,1-1 0,-1 2 0,1 1 0,0 0 0,-1-1 0,1-2 0,1 1 0,2 3 0,1 0 0,2 1-253,3 0 0,-1-5 0,6-2 0,2 1 1,1-1-1,3 2 0,2-2 0,3-2 0,2-4 1,1-2-1,1 0 0,-1 1 0,2-1 13,2 1 0,-4-1 0,-1 0 0,-1 1 0,1-3 0,2 0 1,-1-4-1,-1 0 0,-2-2 0,-2 2 0,1-2 0,0 1 1,-1-2-108,2 1 1,-3-4 0,5 4-1,0 0 1,-2 2 0,0 0-1,-1-1 1,-1-1 0,2 2-1,1 2 1,-1-2 0,-3-2 0,-3-1-1,-4 0 16,-1 0 1,0 4 0,3-4 0,-1-2 0,-4-1 0,1-2 0,-3 0 0,1 0 0,-3 0 0,-2 0 0,-2 0 0,1 0 297,-1 0 0,0-5 0,-1-1 0,-2-1 1,-1-1-1,-1 0-197,-1-3 1,-3 5-1,-10 1 1,-6 2-1,-5-1 1,-5 0 0,-2 0-1,-6 3 1,-5 2-1,-3 3 1,-3 2-105,-1 2 0,-4 0 0,-1 3 0,-4-1 0,-1 1 0,-3 3 0,-2 4 0,-2 3 0,-1 1 0,-3 5 0,-4 4 1,1 2-1,2 1 72,4 1 1,8 2 0,1 7 0,2 3 0,2 2 0,5 3 0,5 0 0,6 1 0,1 1 0,0 2 0,2 0-1,3-4 1,5-6 283,3-3 1,7 0 0,1 0 0,1-1 0,4-4 0,1-4-1,2-4 1,0 1 0,0-1 0,0 0 0,0-2 0,0-3 0,2-1-1421,3 0 1,-4-6-1,4 1 1,-3-3-1,-2-2 1123,0 1 0,-7-7 0,-1-2 0</inkml:trace>
  <inkml:trace contextRef="#ctx0" brushRef="#br0">1884 8993 8550,'-28'-2'0,"1"-3"101,3-4 0,3-4 0,6-2 0,3 1 0,2 0 0,5-1 0,4 1 0,1-2 0,1-2 0,2-1 360,2 2 1,6-1 0,-3 0 0,2-1 0,-2 2 0,-2 1 0,-4 3 0,-7 5 0,-8 8 0,-6 11 0,-3 10 0,-2 9-130,1 5 1,-4 9 0,5 5-1,-1 2 1,4 4 0,3 1-1,4 1 1,2 1 0,5-1-1,4 2 1,4 4 0,5 2-423,6 1 1,5-9-1,-1-9 1,3-3 0,1-2-1,4-3 1,1-5-1,0-7 1,-1-6 0,-2-6-1,3-3 1,3-5 0,4-2 82,-2-3 0,-2-7 1,0-6-1,2-4 1,2-7-1,-2-6 0,-2-5 1,-1-2-1,-2-1 1,-1-3-1,-4-4 1,-1-3-1,-5-1 92,-5-2 0,0-7 0,-6 3 0,-2-4 0,-3-2 0,-4 1 0,-6-1 0,-3 2 0,-3 3 0,-3 7 0,-3 6 0,-2 7 0,0 2-170,-2 2 0,-1 5 0,-2 4 0,0 2 0,1 7 1,0 3-1,4 5 0,4 1 0,0 2 0,3 2 1,2 4-1,6 7 0,2 6 85,4 3 0,-5 9 0,0 6 0</inkml:trace>
  <inkml:trace contextRef="#ctx0" brushRef="#br0">1597 9324 8687,'-15'0'507,"1"0"0,6-2 0,3-3 0,7-3 1,6-1-1,8 1 0,5 0 0,6 1 0,3-1 1,5 2-1,0-1 0,2 3-338,0-3 0,0 6 0,1-4 1,-4 3-1,-4 1 0,-1-3 1,0 0-1,-1 0 0,1 3 1,0 1-1,0 0 0,-1 0-169,1 0 0,6 0 0,2 0 0</inkml:trace>
  <inkml:trace contextRef="#ctx0" brushRef="#br0">2633 9021 8909,'0'-22'0,"0"3"0,0 3 527,0 1 0,-2 3 1,-3 2-1,-4 7 1,-3 6-1,1 7 0,2 4 1,-3 5-1,0 5 1,-1 5-1,3 3 0,4 3 1141,-1 2-1915,6 1 0,-6 1 1,9-3-1,1 0 0,4-3 1,1 1-1,4-1 1,4-1-1,4-1 0,-1-4 1,0-3-1,2-3 247,1-1 0,9-4 0,5 5 0</inkml:trace>
  <inkml:trace contextRef="#ctx0" brushRef="#br0">2978 9036 8392,'-13'-2'266,"3"-3"1,-2 4 0,4-2 0,0 7 0,3 11 0,3 7 0,2 5-1,0 4 1,0 2 0,0 4 0,0 1 0,0 1-20,0 1 1,2-5 0,1-1 0,2-4 0,-2-1-1,-1-2 1,-1-5 0,2-9-290,2-11 1,5-15 0,-4-11 0,2-3 0,2-2 0,-1-1-1,1-4 1,1-3 0,2-3 0,0 0 0,-2-1 0,-1 1 0,1 0 62,2 3 0,1 2 0,-1 8 0,-2 3 0,-1 6 0,1 7 0,1 8 0,1 7 0,-2 11 0,-3 7 0,-1 5 0,-4 2 151,-1 0 1,-2 1 0,0 2 0,0 2 0,0-2 0,0 0 0,0-2 0,0 1-1,0-4 1,0-2 0,0-1 0,0-1 0,0-3-1629,0-2 0,0-2 1,0-2 1455,0 1 0,6-1 0,2 1 0</inkml:trace>
  <inkml:trace contextRef="#ctx0" brushRef="#br0">3266 8187 8489,'-15'0'240,"6"-6"0,1-4 0,1-3 0,6 0 0,2 2 0,6 3 92,1 2 0,1 1 0,6 3 0,1-1 1,1-2-1,2 2 0,-1 2 0,0 2 0,-1 2 1,2 4-1,-1 1 0,-2 3-268,-2 2 0,-1 1 0,-3 1 0,-6-1 0,-2 0 0,-4 1 1,-2-1-1,-6 0 0,-3 1 0,0-1 0,2 1 0,2-1 0,-3-1-530,0-4 0,2 3 0,2-6 0,0 0 1,2 2-1,-1 0 553,4 4 1,8-1 0,3 0-1,2-3 1,-1 0 0,2-2-1,2 2 1,1-1 0,1 1 0,-1 0-1,1 3 1,-3 2 0,-2 1 93,-5 0 0,-4 1 1,-1-1-1,-1-1 0,-4-2 1,-5-1-1,-2-1 0,-3 1 1,1-2-1,-1-2 1,1-1-328,0 2 0,-5-6 1,-1 4-1,3-3 1,1-2-1,1 0 1,3-2-1,2-3 1,5-4 145,4-4 0,1-2 0,0 1 0</inkml:trace>
  <inkml:trace contextRef="#ctx0" brushRef="#br0">3784 8273 8602,'-5'-9'301,"0"-1"1,-6 8-1,3 2 1,-2 10 0,1 6-1,-3 6 1,0 4 0,-3 6-1,1 3 1,-1 5 0,1 2-1,0 1-162,-1 0 0,1 0 1,-1-1-1,1-2 0,0-4 1,-1 1-1,3-3 1,0-4-1,4-6 0,0-5 1,2-3-1,-2-4-3335,0-4 3196,5-4 0,3-4 0,8 0 0</inkml:trace>
  <inkml:trace contextRef="#ctx0" brushRef="#br0">3784 8719 8440,'4'-14'418,"1"-1"1,6 3 0,-1 2 0,3 5 0,1 4-1,0 1 1,1 0 0,-2 1 0,-2 3 0,-3 2 0,-2 2-347,-3 3 0,-1 2 0,-2 1 0,0 1 0,0-1 0,0 0 0,-2 2 0,-2 2 1,-4 1-1,-2-1 0,0-2 0,-1-2 0,-2 1-203,-1-1 1,1 0 0,2 1 0,1-1 0,1 0 0,1 1 100,3-1 1,10-6-1,5-3 1,2-3-1,3-2 1,-1 0-1,0 0 1,1 0 0,-1 0-1,1 0 1,-1 0-1,0 0 1,1-2-4255,-1-3 4284,1 4 0,-1-6 0,0 7 0</inkml:trace>
  <inkml:trace contextRef="#ctx0" brushRef="#br0">4330 8647 8185,'0'-14'301,"7"6"0,-4-3 1,6 6-1,3 2 1,0 1-1,3 5 0,-1 5 1,1 10-1,-3 6 1,0 8-1,-4 3 0,0 5 1,-2 3-151,0 5 1,4 3 0,-5 7 0,-2-2 0,-2-2 0,-1-1-1,0 1 1,0 2 0,0 2 0,-1-2 0,-4-3 0,-5-6-415,-2-2 1,-9 0-1,-3 0 1,-5 0-1,-3-6 1,-5 0 0,-3-2 262,-4 3 0,-15 14 0,29-24 0,0-1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height" value="0.053" units="cm"/>
      <inkml:brushProperty name="color" value="#FF0000"/>
    </inkml:brush>
  </inkml:definitions>
  <inkml:trace contextRef="#ctx0" brushRef="#br0">8934 4043 8012,'0'-14'0,"0"-1"0,0 1 439,0 0 0,5-1 0,1 1 1,2-1-1,2-1 0,-1-1 1,1-2-1,1 1 0,2 2 1,1 2-1,1-1 0,-1 2 1,0 5-210,1 8 1,-6 8 0,-1 12 0,-1 5-1,-2 7 1,-1 7 0,1 2 0,0 4 0,0 1-1,1 2 1,2-1 0,2-4 0,-1-3-1,1-2 1,1-1 0,2-4-139,1-4 0,1-10 0,-1-1 1,1-7-1,-1-6 0,0-5 0,1-6 1,1-9-1,1-9 0,2-8 1,1-8-1,-1-4 105,0-4 0,7-7 0,-2 1 0,4-9 1,6-7-1,-15 32 0,0-1 0,2 0 1,0 0-1,1 0 0,1 0 0,-1 1 1,2 1-1,0 0 0,0 2 0,21-31 1,-5 9-1,-8 10-1741,-7 12 1,-4 5 0,-7 14-1,1 4 1544,-1 4 0,0 4 0,1 4 0</inkml:trace>
  <inkml:trace contextRef="#ctx0" brushRef="#br0">8243 5295 17111,'-6'0'90,"6"0"1,8 0 0,5 1 0,1 4 0,2 5 0,3 3 0,4 1 0,-1 0 0,-3 1 39,-3-1 1,-1 1 0,-3-1 0,1 0 0,0 1 0,1 1 0,-1 1 0,-2 3 0,1-3 0,0-1 0,1-2 0,-2-1 0,-1-2-256,1-1 1,-3-2-1,0 3 1,0-3 0,-1 0 457,-1 0 0,-1-6 0,-4-2 0,3-8 1,2-5-1,2-1 0,5-2 0,3-4-210,3-4 0,8-4 0,0-4 0,7-3 0,3-2 0,3-5 1,3-4-1,3-5 0,2 0 0,-2 4 0,-1 7 0,-3 7-1190,-4 2 0,-4 4 0,-10 3 0,-5 7 1,-3 5 1074,-2 8 0,7 8 0,1 4 1</inkml:trace>
  <inkml:trace contextRef="#ctx0" brushRef="#br0">8776 6575 15400,'-15'0'-467,"1"0"831,6 0 0,0-1 0,5-4 0,-2-5 223,2-2 0,1 2 0,4 2 359,3 2 0,-4 7-936,4 9 1,-3-2 0,-4 0 0,-1 0 659,-2 0-481,0-5 1,5 5 0,-1-5-410,-4 2 66,3 0 536,-4-5 0,6 1-285,0 4 0,0 3 0,1 7 0,3-1 0,0 0 0,0 1 0,-1-1 0,0 2-54,2 3 0,4-3 0,-4 3 0,0-3 0,0-1 0,1-1 0,1 1 0,1-1 0,-2 0 0,0 1 0,-1-1 0,0 1 0,1-1-22,2 0 1,-3 1-1,3-1 1,0 1 0,-1-1-1,0-1 1,0-2 0,-1-2-495,-3 3 0,1-6 255,0-1-860,-2-4 388,4-1 1,-7 0-162,-4 0 2928,3 0-1621,-4 0-419,6 0 1,6-6 0,4-4 0,3-4 0,3-5-1,3-5 1,5-5 0,5-4 0,4-6 0,7-4-1,5-5 1,3-3 37,-2 0 0,1-4 0,-1 6 0,2-1 0,-3 1 0,-4 2 0,-4 4 1,-2 3-1,-4 3 0,-4 2 0,-5 5 0,-1 4 0,-3 7-306,-2 3 1,-4 2-1,0-1 1,-3 3 0,1 0-1,-1 4 1,-1 0-2300,-1 0 0,-4 5 2537,-8-2 1,-3 10-1,-6 3 1</inkml:trace>
  <inkml:trace contextRef="#ctx0" brushRef="#br0">3381 6043 12298,'-7'-8'-43,"6"-5"0,-6 5 1,3-1-1,-3 1 669,-1 1 1,5 1 0,0 3 0,6-2 0,7 2-353,2 1 1,3 2-1,-3 2 1,0 1-1,-3 2 1,2-2-1,1 0 1,-1 0 0,-2 2-1,3 0 1,0 0-1,1 1-364,-3 2 1,1-3-1,-5 3 1,1 0 0,-1 0-1,-3 3 1,-1 2 0,-2 1-1,-2 1 1,-2-1 0,-6 0-1,-3 2 24,-1 4 1,1-4 0,2 3 0,1-5 0,-1-3 0,0-1 0,0-1-1,3 1 1,0-2 0,1 0 246,1 0 1,3-5-1,7 2 1,6-3 0,3-2-1,1 0 1,2-2-1,2-1 1,3-2 0,-1 0-1,3 0 1,-2 1 0,1-1-579,0-2 1,1 6 0,2-4 0,-1 3 0,0 2 396,-1 0 0,4 0 0,-5 0 0</inkml:trace>
  <inkml:trace contextRef="#ctx0" brushRef="#br0">9697 7741 12313,'0'-15'22,"0"6"0,0-1 0,1 1 0,2-1 148,2 1 0,0 4 0,-3-3 0,1 0 0,3 1-150,2 1 1,-3 1-1,3 7 1,-2 3-54,-3 4 1,1-2-1,-1-1 664,2 0 1132,-1-4-1592,-4 4 0,0-4 1,0 3-1,0 4-27,0 4-92,7 1 0,-6 2 1,6 4-1,-1 4 1,2 3-1,2 2 1,-2-1-1,0 1 1,0-2-1,1-1 1,1-4-1,0 1 1,-1-3 14,-1 1 0,3-2 1,-4-6-1,-1-2 0,2-3 1,-1 0-1,1-1-21,0-1 1,-1-3 0,5-6 0,-4-3-1,0-2 1,0-3-40,3-2 1,-3 3 0,0 1-1,0-1 1,-2 0 0,2 1 0,0-2-1,3-2 1,1-2 0,-1 1-1,-2 0 1,4-2 0,3-3 59,3-5 0,2-4 0,-2 0 0,5-3 0,5-2 1,3-6-1,2-4 0,-1-3 0,1-2 0,1 0 1,2 0-1,1 0 388,-1 2-422,-2 1 0,-8 6 0,-1 3 1,-4 0-1,-1 4 0,-4 4 1,-1 2-1,-1 4 0,-1 1 1,1 2-1,-1 0 0,0-2-384,1-2 1,-6 6-1,1-1 1,0 5 0,-2 4-1,-2-1 1,-3 2 388,-3 3 1,-3 10-1,-11 3 1</inkml:trace>
  <inkml:trace contextRef="#ctx0" brushRef="#br0">2057 9554 26740,'-2'-13'-1479,"-2"3"1,2-2-1,-1 4 1,6 0 0,7 3-1,2 3 1575,3 2 1,-1 0 0,1 0 0,-1 0 0,2 0-1,2 0 1,2 0 0,3 0 0,2 2 0,3 1-1,0 2 1,3-2 0,1-1 0,3-1 0,0 2 88,0 2 1,8 0 0,-3-5 0,0 0-1,0 0 1,-1 0 0,-1 2 0,2 1-1,1 2 1,3-2 0,-1-2 0,0-1-116,0 0 0,0 5 1,0 0-1,1-2 1,-1-1-1,-2-2 1,-1 1-1,-3 3 1,0 0-1,-2 0 1,0-1-1,-3 0 1,0 2-1,0-2 37,2-1 1,1-2 0,-3 0 0,3 0 0,2 0-1,1 0 1,0-2 0,1-1 0,-1-2 0,0 0 0,-1 0-1,0 1-32,0 0 0,-5-2 1,1 1-1,-2 0 1,-1 1-1,2-1 0,2 0 1,-2 0-1,0-1 1,0-1-1,1 1 0,-1 1 1,-2 0-39,-1 1 1,0-1 0,0 5 0,1 0 0,2-2 0,2-1 0,-2-2 0,0 2 0,0 1 0,3 2 0,2-1 0,1-2 240,-1-2-93,4 0 0,-4 5 0,8-2 1,1-1-1,2-2 0,-2 2 1,1 2-1,-1 1 0,4 0 0,-1 0 1,1 0-1,-4 0-170,-1 0 0,0 0 0,3 0 1,3 0-1,0 0 0,-2 0 1,-1 0-1,2 0 0,1-2 1,2-1-1,0-2 0,-1 2 0,1 0 11,-2-2 0,7 3 1,-2-4-1,5-1 1,1 0-1,0-3 1,1 2-1,-3 0 1,-1 2-1,-3-1 1,-1 4-1,-4 1 1,0 1 4,0-4 0,-3 3 0,3-2 0,0 2 1,1 2-1,0 0 0,1 0 0,0 0 1,0 0-1,-1 0 0,1-2 0,0-1 1,1-2-1,1 2-10,-1 2 0,4 1 0,-9 0 0,1 0 0,1 0 0,-3 0 1,-2 0-1,-4 0 0,-1 0 0,-1 0 0,2 0 0,-2 0 0,1 0-31,-1 0 1,0 1-1,2 2 1,-1 2 0,1 0-1,3 0 1,-1 0 0,1-2-1,0-2 1,1-1-1,4 0 1,-1 0 0,3 2 12,-1 3 1,1-4 0,6 4 0,-2-2 0,-3 1 0,-5 0 0,-4 1 0,0 0 0,-1 1 0,-2 1 0,-2 1 0,-6-2 0,-1 0 0,0-1-11,2 2 1,4-6 0,-3 6 0,2-3 0,1 1 0,1-2 0,-1-1 0,0-2 0,-1 0 0,-3 0 0,-2 0 0,0 0 0,1 0-7,-1 0 0,-6 0 1,-4 0-1,-1 0 0,-3 0 1,-2 0-1,-2 0 0,0 0 1,-1-2 72,-3-2 1,-4 8 0,-6-2 0</inkml:trace>
  <inkml:trace contextRef="#ctx0" brushRef="#br0">12545 8690 8024,'-13'-14'414,"4"0"0,-2-1 0,6 1 0,2 0 0,1-1 0,4 2 1,2 4-1,4 6 0,2 6 0,0 6 0,-1 6-247,-1 4 0,3 5 0,-6 9 0,-2 6 0,-1 2 1,-2 3-1,0-1 0,0 0 0,-2 0 0,-1 0 0,-3 0 1,-1 1-1,-1-3 0,2-2 0,0-6-346,2-3 0,3-12 0,1-7 0,0-9 0,1-13 0,4-12 0,3-9 0,2-6 0,-1-5 0,1-4 1,-1-1 268,1 2 1,0-3-1,2 1 1,1 0-1,0 0 1,3 0-1,0 3 1,0 5-1,-2 6 1,1 6-1,-1 4 1,1 6-1,-1 7 160,0 6 0,-4 3 0,-2 6 0,-2 4 0,-3 8 0,-1 4 0,-2 8 0,0 4 0,0 6 0,0 3 0,0 3 0,0-1-251,0 0 1,0 0 0,0 0 0,0-1 0,2-4 0,1-4 0,3-4 0,2-1 0,3-2 0,2-3 0,2-6 0,-1-7 0,0-6-468,1-4 0,4-1 0,0-1 0,-1-4 1,-2-5-1,-2-2 0,0-4 0,1-2 468,-1-1 0,1-7 0,-1 4 0</inkml:trace>
  <inkml:trace contextRef="#ctx0" brushRef="#br0">12962 8101 8015,'-8'-15'0,"4"1"752,2-1-258,2 1 1,3 0 0,5-1 0,8 2 0,5 2 0,4 3-1,4 2 1,3 3 0,2 1 0,-2 2 0,-3 0 0,-4 3-444,-1 7 1,-8 1 0,-2 13 0,-7 2 0,-6 2-1,-2 4 1,-4 4 0,-5-1 0,-2 0 0,-3-3 0,3-2-1,0-1 1,4-2 0,0-3-66,0-5 1,7-4 0,1-6 0,8-5 0,6-8 0,4-5 0,2-6 0,3-4 0,4-5 0,3-3-4322,4-2 4335,0 7 0,1-12 0,1 4 0</inkml:trace>
  <inkml:trace contextRef="#ctx0" brushRef="#br0">9524 10374 8433,'-10'-14'636,"1"-1"0,5 1 0,0 3 0,4 6 0,3 10 0,3 6 0,2 2 0,3-2 0,1-2-213,-3 3 1,4 5 0,-3 2 0,2 0-1,1 2 1,-2 3 0,-3 3 0,0 2-1,-1 0 1,1 0 0,0 0 0,1 1-1,1 2 1,-2 1 0,0-2-202,0-6 1,-3 1 0,4-7 0,3-3 0,0-5 0,3-6 0,-1-5 0,0-6-1,1-9 1,-1-7 0,2-7 0,2-4 0,3-7 4,1-7 0,7 1 0,6-7 1,2-1-1,3-4 0,1-3 1,4-2-1,3-3 0,-23 32 0,1 1 1,0 0-1,-1 0 0,23-29 1,-3 4-1,-2 6-2740,0 4 0,-11 11 1,-5 10 2512,-4 11 0,2 1 0,-2 7 0</inkml:trace>
  <inkml:trace contextRef="#ctx0" brushRef="#br0">2431 12575 8070,'-6'-8'493,"-2"-1"1,-5 10-1,3 11 1,6 10 0,0 10-104,0 6 0,2 5 1,-3 5-1,4 7 0,1 4 1,0 3-1,0-1 0,0-2 1,1-3-1,2-5 0,2-6 1,0-7-1,1-4 0,2-7 1,2-8-3148,0-8 0,-1-4 2757,6-7 0,5-7 0,3-1 0</inkml:trace>
  <inkml:trace contextRef="#ctx0" brushRef="#br0">2633 12676 10316,'-8'14'0,"1"4"340,1 6 0,4 2 0,-4 14 0,1 3 0,0 5 0,4 1 0,4 1 0,6-4 0,4-1 0,3-4 0,3-4 0,4-8 1,1-10-174,0-8 0,4-4 0,6-7 1,-4-2-1,-2-4 0,-6-9 1,-1-7-1,-4-5 0,-1-2 1,-3-1-1,-2-2 0,-3-3 1,-1-2 2,-4-3 1,-3-2 0,-5 1-1,-6 1 1,-5 3 0,-5 2 0,-1 1-1,-4 1 1,-1 1 0,-2 4-1,0 8 1,2 5 0,2 4-5283,1 2 5112,6 5 0,-3-2 0,7 6 0</inkml:trace>
  <inkml:trace contextRef="#ctx0" brushRef="#br0">2963 12043 8103,'-9'-5'413,"-1"0"0,5-4 1,-3 6-1,2 4 1,3 9-1,1 7 0,2 7 1,0 5-1,0 3 1,0 3-1,0 0-174,0 1 1,0-1 0,0-5 0,0 0-1,0-4 1,2-5 0,3-8 0,3-9-1,1-8 1,-1-11 0,0-9-364,0-8 0,2-4 0,4-8 1,-1 1-1,-2 0 0,-1 0 0,1 0 1,0 1-1,0 2 0,-1 5 1,0 5-1,-2 7 0,-2 7 370,0 7 1,1 9-1,2 11 1,-4 8-1,-3 8 1,-2 7-1,0 1 1,0 2-1,0-2 1,1 0-1,3-1-246,0 1 0,8-5 0,-5 5 0</inkml:trace>
  <inkml:trace contextRef="#ctx0" brushRef="#br0">3496 12503 8047,'-5'20'0,"-1"0"936,-2 3-636,4 1 1,-2 4 0,6 1-1,0 0 1,0 1 0,0 2-1,0 2 1,0-2 0,0-2-1,0-1 1,0-2 0,0-1 0,0-4-126,0-1 1,2-7 0,1-7 0,2-7 0,-2-10 0,0-7 0,0-6 0,2-2-1,0-4 1,0-5-55,-1-4 0,8 0 0,-4-4 1,1-1-1,1 1 0,1 2 1,2 2-1,1 1 0,0 4 1,1 4-1,1 6 0,1 9 1,3 8 24,-3 4 0,4 12 1,-2 7-1,-1 12 0,-4 8 1,-3 6-1,-1 5 1,0 1-1,-2 1 0,-4-4 1,-2-1-1,-2-2 1,0 0-1089,0 1 0,0-6 0,0-1 942,0-2 0,6-1 0,2-6 0</inkml:trace>
  <inkml:trace contextRef="#ctx0" brushRef="#br0">4762 12475 8689,'-15'0'611,"9"-2"0,8-1 0,10-4 1,12-1-1,8-3 0,7 0 0,2 0-328,2 1 0,1 2 0,-1-1 0,-2 2 0,-2 2 1,-6 1-1,-2 0 0,-3 3 0,0 2 0,-4 4 0,-7 5 1,-4 3-1,-5 1 0,-2 0-283,-2 1 0,-3 6 0,-1 1 0</inkml:trace>
  <inkml:trace contextRef="#ctx0" brushRef="#br0">4891 12777 8097,'-14'0'602,"0"0"0,4 0 1,2-2-1,3-1 1,7-3-1,7-1 1,9-1-1,8 2 1,4-2-1,5 1-22,2 1 1,-4-4 0,4 4 0,0 0-1,-2-1 1,2 2 0,0 1 0,3-1-581,1 2 0,2 1 0,0 2 0</inkml:trace>
  <inkml:trace contextRef="#ctx0" brushRef="#br0">6402 12460 8842,'-2'-14'0,"-2"-1"457,-6 1 1,-3 6 0,-3 3 0,-1 5-1,-4 7 1,0 7 0,-1 8-319,-1 6 1,6 7-1,-3 3 1,5 4 0,2 1-1,2 0 1,3 0 0,1 0-1,6 1 1,5-1 0,9-2-1,6-2 1,4-6-1,2-4 1,2-3 11,2-2 0,5-7 0,1 1 0,0-7 0,2-6 0,0-4 0,3-2 0,0-6 0,0-7 0,-4-8 0,-1-6 1,-3-2-1,-1-4 137,-2-4 0,-7-4 0,-3-1 1,-3 0-1,-3 0 0,-3-2 1,-6-3-1,-4-3 0,-6-2 0,-7 2 1,-6 2-1,-5 2 0,-5 4-502,-3 5 1,-3 6 0,1 11 0,-2 8 0,-3 5 0,1 5 0,0 3 0,1 5 0,3 6-1,6 5 1,2 5 0,5 0 0,5 1-3424,8 0 0,5-3 3637,3 5 0,6 7 0,2 6 0</inkml:trace>
  <inkml:trace contextRef="#ctx0" brushRef="#br0">7351 12187 8123,'-9'0'527,"-1"0"1,-1 0-1,-3 1 1,-4 4 0,-3 6-1,1 9 1,-3 8-1,2 9 1,1 5 0,0 4-1,3 5 1,2 8-434,7 5 0,5-1 0,3 2 1,3-1-1,5-5 0,7-3 1,2-5-1,3-3 0,0-4 1,1-6-1,0-3 0,-2-3 1,0-2-1813,1-1 0,5-2 1,-1-3 1717,3-4 0,2-4 0,0-2 0</inkml:trace>
  <inkml:trace contextRef="#ctx0" brushRef="#br0">7682 12489 8053,'-6'-8'390,"3"-3"0,-5 8 1,1 4-1,4 7 1,2 7-1,1 4 0,0 5 1,0 5-1,0 4 1,0 4-1,1 1-152,4 1 1,-2-1-1,5 5 1,-1 0-1,-3-1 1,1-4 0,0-4-1,-2-5 1,-1-5-1,-2-4-402,0 1 0,0-14 0,0-6 0,0-12 0,0-5 0,1-2 1,3-1-1,0-5 0,1-5-750,2-4 871,-6 2 1,12-10 0,-5 3-1,1-4 1,-1-1 0,0 0-1,0-1 1,4 1 0,0 2 0,3 4-1,-1 7 1,1 7 350,-1 7 0,-4 0 0,-1 11 0,2 4 0,1 4 0,-1 8 0,-3 8 0,0 9 0,-2 5 0,1 2 0,-4 2 0,-2 0 0,1 3-550,3 1 1,-4-2 0,4-2 0,-3-2-1,-1-2 1,3 1 0,2-1 0,0-1-1,2-3 1,-1-3 0,1-5 0,0-4-1,3-4 242,2 0 0,1-7 0,0 1 0</inkml:trace>
  <inkml:trace contextRef="#ctx0" brushRef="#br0">8128 12115 7960,'0'-21'403,"2"5"0,3-3 0,4 5 1,6 4-1,2 5 0,4 4 1,1 2-1,4 6 0,3 9 1,3 11-50,1 9 0,3 8 0,-5 4 1,3 4-1,-4 6 0,-2 4 0,-6 5 1,-1 4-1,-5 1 0,-5 0 0,-6-2 1,-4-1-1,-2-4-1012,-4-1 0,-9-1 1,-10-6-1,-5 1 1,-5 1-1,-4 2 658,-4 1 0,15-28 0,-2 1 0,0-3 0,-1 1 0</inkml:trace>
  <inkml:trace contextRef="#ctx0" brushRef="#br0">2935 11899 8210,'0'-14'77,"0"-1"0,0 1 1,0 0-1,0-1 1,0 1 379,0-1 0,0 6 1,0-1-1,0-1 1,1 0-1,2 0 1,4 3-1,-1 0 1,2 1-1,-1 2 0,-1 9-139,-3 8 1,-1 4 0,-4 10 0,-1 3 0,-3 4 0,-1 4 0,1 3 0,3 2 0,-1 1 0,1 0 0,-2 0 0,2 0 0,2-1-442,1-4 0,1-3 1,2-6-1,2-2 0,-2-1 1,-1-4-1,-2-4-1032,0-10 1,0-8 0,0-15 0,0 1 1154,0 0 0,0-7 0,0-1 0</inkml:trace>
  <inkml:trace contextRef="#ctx0" brushRef="#br0">3208 11885 8695,'-8'-7'589,"-5"6"1,4-4-1,-4 5 1,0 5 0,4 4-1,2 4 1,2 1-1,1 1 1,0 1-277,3 3 0,1-1 0,0 4 1,0 0-1,0-1 0,0 2 1,0-3-1,0 3 0,0-3 1,1 1-1,3-3 0,0-2 1,0-2-268,-3 1 0,6-3 0,2-2 0,4-5 0,1-5 0,1-5 0,-1-5 0,0-2 0,1-3 0,-1-1 22,1-3 0,-1 3 0,0-5 0,-1 2 0,-2 0 1,-3 0-1,0 0 0,-1-1 0,-1 1 0,-3 0 1,-1-2-1,-2 0 0,0-1-18,0 0 0,0-1 1,-2-2-1,-1 2 1,-3 3-1,-2 4 0,-3 3 1,-2 3-1,-2 1 1,1 1-1,0 3 0,-1 3-175,1 2 0,-1 0 0,3 2 1,0 1-1,3 3 0,-1 2 1,1 4-1,1 0 0,0 3 0,1-1 1,1 1-1,3-1 0,0 0 1,-2 1 1,3-1 0,-3 0 0,2 1 0,0-1 0,-2 1 0,2-1 0,1 0 0,2 1 0,0-1-1,0 1 1,0-1-70,0 0 0,0-4 0,2-2 0,1 0 1,4-2-1,-1-1 193,0-7 0,6-4 0,-5-8 0</inkml:trace>
  <inkml:trace contextRef="#ctx0" brushRef="#br0">3035 11784 7988,'0'-14'215,"0"-1"0,0 1 0,0-1 0,0 1 0,0 0 155,0-1 1,-4 9-1,-3 6 1,1 9-1,-1 9 1,4 6-1,0 5 1,0 4-1,-2 6 1,2 2-1,1 2 1,2-1 0,0-2-1,2-3-265,3-2 0,-4-2 0,6-4 0,-3-2 1,1-3-1,-2-4 0,-1-4 0,-2-5 0,0-6-58,0-10 1,0-8 0,0-5-1,0-2 1,0-3 0,0-4-1,0-3 1,0-5 0,0-2-1,0-2 1,0 1 0,0 0-63,0-2 0,0 5 0,0 3 0,0 6 0,0 7 0,0 3 0,0 5 0,0 6 0,0 11 0,0 10 0,0 10 166,0 6 0,5 0 1,0 6-1,-2 2 0,-2 3 1,-1 4-1,0-1 1,0-3-1,0-3 0,0-2 1,0-1-1,0-3 1,0-5-5,0-5 0,0-4 0,-1-7 0,-2-5 0,-2-8 0,2-8 0,1-6 0,2-5 0,0-5 0,0-5 0,2-3-177,2-2 1,-2-6 0,3 2 0,-4-4 0,-1-1 0,0 2 0,0 1-1,0 3 1,0 2 0,0 4 0,0 6-111,0 6 1,0 11-1,0 9 1,0 12-1,0 11 1,0 8-1,0 6 1,0 4-1,0-1 1,0-1-1,0-1 1,-1-1 211,-4-1 1,3 3 0,-2-7 0,2-2 0,2-6 0,0-5 0,0-8-1,0-7-75,0-10 1,0-12 0,0-7 0,-2-3 0,-1-2 0,-2 0 0,2-1-1,2-2 1,-1-2 0,-1 4 0,-2 3 0,2 4 0,1 2-253,2 4 0,-1 7 0,-3 7 0,0 8 0,0 9 0,3 9 0,1 4 0,0 3 0,0 2 0,0 2 0,1-4 0,3-3 255,0-3 0,14-6 0,-2 3 0</inkml:trace>
  <inkml:trace contextRef="#ctx0" brushRef="#br0">3222 11770 7974,'-9'0'1020,"-1"0"-845,-1 0 0,5 1 0,1 4 1,3 5-1,2 2 0,-1 3 1,-3-1-1,0 2 0,0 2 1,3 2-1,1 1 0,0 2 1,0-1-1,0 2 0,0 0-134,0 0 0,0-6 1,0 2-1,0 0 1,0-1-1,0-2 0,0-1 1,0-1-1,0-1 1,0 0-1,1-1 0,4-2-84,5-1 0,3-7 0,1 2 1,0-3-1,1-2 0,-1 0 0,1-2 1,-1-3-1,-1-4 0,-2-4 0,-1-3 1,-1-2 116,-1-1 1,5-5 0,-5 3 0,2-1 0,-3-4 0,1-1 0,-1-2 0,-1 1 0,-3-1 0,1 0 0,-1 0 0,2 2 38,-2 3 0,-2-1 0,-2 5 0,-4 3 0,-5 1 0,-2 3 0,-4 3 1,-2 6-1,-1 2 0,0 2 0,0 0 0,-1 2 0,3 2-1405,1 6 0,1 8 1292,1 1 0,-7 6 0,-1-2 0</inkml:trace>
  <inkml:trace contextRef="#ctx0" brushRef="#br0">6258 12690 21190,'-14'0'0,"-1"0"0,1 0 45,0 0 1,4 2-1,0 1 1,1 4 0,2-1-1,7 0 1,8-2-1,5-4 144,2-5 1,-1 2 0,0-5 0,1 1 0,-1 4 0,2 1-1,2 2 1,2-1 0,1-2 0,2-2 0,-1 2 0,2 1-1,2 2 1,1 0 0,5 0 0,3 0-94,5 0 1,1-2 0,3-1 0,-1-3 0,0-1 0,0-1 0,-1 2-1,-4-2 1,-5 2 0,-2-2 0,-4 1-574,-3 1 0,-11 1 1,-13 5 499,-8 0 0,-11 6 0,-4 2 1</inkml:trace>
  <inkml:trace contextRef="#ctx0" brushRef="#br0">17811 1928 8325,'0'-24'0,"0"2"0,-2-1 1226,-3 1-751,-3 11 0,-6-8 0,0 11 0,-2 0-257,-4 3 0,-2 3 0,-7 5 1,-1 7-1,-2 9 0,-3 10 0,0 8 1,-1 7-1,4 8 0,2 5 1,3 4-1,3 1 0,6 1 0,7-1 1,6-3-1,5-5 0,7-6-173,7-3 1,8-5 0,12-6-1,3-10 1,1-7 0,1-4 0,1-3-1,1-6 1,1-2 0,-4-2 0,-4 0-1,-6-2-4172,-4-2 4127,3-4 0,-11-13 0,5-2 0</inkml:trace>
  <inkml:trace contextRef="#ctx0" brushRef="#br0">17624 2273 9825,'-8'-6'292,"3"3"1,10-5-1,6 1 1,5 3-1,5-1 1,-1 0-1,3 2 1,-2 1-1,-1 2 1,-2 0-138,-2 0 0,-2 0 1,1 2-1,-3 3 0,0 6 1,-4 5-1,-2 6 1,-3 4-1,-1 4 0,-2 2 1,0 2-1,0 1 1,0 2-1,0 1-222,0-1 1,0-2 0,0-8 0,1-1 0,3-4 0,2-1 0,2-5 0,3-5 66,2-6 0,1-4 0,1-1 0</inkml:trace>
  <inkml:trace contextRef="#ctx0" brushRef="#br0">18127 2374 8915,'-14'10'0,"-1"-1"0,3 4 366,2 5 1,-3-1 0,5 7 0,0 3 0,3 4 0,4 2 0,2-1 0,4-1 0,6-4 0,5-3 0,5-5 0,2-3 0,2-3 0,2-4-284,2-4 1,-2-5-1,-1-3 1,-2-5-1,0-3 1,-2-7-1,-4-3 1,-5-4-1,-5-2 1,-2-4 0,-3-1-1,-1-1 1,-4 1-76,-3 1 1,-3 3 0,-6-1 0,0 2-1,-2 3 1,-2 4 0,-3 6 0,1 5 0,-1 4-1,3 3 1,2 2 0,3 2-9,4 3 0,2 9 0,7 8 0</inkml:trace>
  <inkml:trace contextRef="#ctx0" brushRef="#br0">18645 2360 8746,'13'-24'492,"-3"0"1,1 11 0,-6-1 0,-2 1 0,-3 0 0,-5 0 0,-5 4 0,-2 4 0,-3 3 0,1 2-1,-1 0 1,1 3-451,0 7 0,-1 0 0,1 10 1,-1 0-1,1 0 0,1 3 1,4 1-1,4 0 0,3-2 0,2 0 1,0-1-1,0 0-466,0-3 0,7-2 1,2-4-1,4 0 1,1-4-1,1-2 1,-1-3-1,1-1 1,-1-2-1,0-2 1,1-3 408,-1-4 0,-4-4 1,-2-3-1,0-2 1,-2-1-1,1 2 1,-3 1-1,1 1 1,0 1-1,-2-1 0,-1 1 1,-2 0-136,0-1 0,0 9 0,0 6 0,0 8 0,0 5 0,0 1 150,0 0 0,6 7 0,2 2 0</inkml:trace>
  <inkml:trace contextRef="#ctx0" brushRef="#br0">18760 2719 8548,'7'8'732,"2"-3"0,4-5 0,1-5 0,2-4 0,2-6 0,3-2 0,0-4 0,1-1 0,0-6 0,2-2 0,0-5-457,0-2 1,-1 4-1,1-7 1,-4-4 0,-2-4-1,-2-1 1,-5-2 0,-1 0-1,-4-4 1,1 1-1,-4 1 1,-2 7 0,-2 7-617,-4 11 0,2 7 1,-7 11-1,-1 5 1,-2 5-1,-1 7 1,-2 7-1,-2 9 0,-3 5 1,1 6-1,-1 4 1,3 6-1,2 2 426,2 2 0,4 6 0,1-3 0,-1 2 0,2-2 0,3 0 0,4-1 1,1 1-1,1-3 0,4-2 0,5-7 0,4-6 0,4-7-217,1-4 1,2-2-1,-4-8 1,4-2 0,0-5-1,0-5 1,-2-5 0,2-5-1,1-4 1,2-4 0,0-2-1,0-3-6257,-2-2 6389,12 4 0,-10-6 0,11 4 0</inkml:trace>
  <inkml:trace contextRef="#ctx0" brushRef="#br0">19480 2432 11771,'4'-15'0,"3"2"0,-1 2 0,2 2 0,0-3 0,3 1 0,1 0 0,-1 3 2676,-2 2 1,1 1-2677,4 5 0,1 13 0,-1 3 0</inkml:trace>
  <inkml:trace contextRef="#ctx0" brushRef="#br0">19595 2705 9436,'-5'14'1018,"0"1"1,-6-1 0,3 1-1</inkml:trace>
  <inkml:trace contextRef="#ctx0" brushRef="#br0">18588 2432 8080,'0'-23'0,"0"4"3468,0 3-3120,0 2 1,1 6 0,4 4 0,3 8 0,2 5 0,-1 6 0,1 4 0,-1 6 0,1 6-1,0 4 1,-1 0 0,1 2 0,1 0 0,0 1-349,-1-1 0,2 4 0,-4-4 0</inkml:trace>
  <inkml:trace contextRef="#ctx0" brushRef="#br0">21393 2317 9422,'0'-28'0,"0"4"0,0 5 1393,0 3-993,0 2 0,0 4 0,0 10 0,0 15 0,0 10 0,0 9 0,0 4-166,0 4 1,0 1 0,0 0 0,0 0 0,0 0 0,0 0 0,0-1-1,0-2 1,0-3 0,0 0 0,0-4 0,0-1 0,0-6-235,0-4 0,6 4 0,2-4 0</inkml:trace>
  <inkml:trace contextRef="#ctx0" brushRef="#br0">21695 2504 8102,'19'-15'350,"1"1"1,5-4 0,-3 2 0,2 3 0,0 2-1,0 2 1,0 1 0,-1 1 0,-2 4 0,-4 1-1,-1 1 1,-1-2 0,-1-2-3124,0 2 2773,-6 1 0,-8-4 0,-8-2 0</inkml:trace>
  <inkml:trace contextRef="#ctx0" brushRef="#br0">21897 2216 10155,'0'-11'0,"0"6"0,-2 10 0,-1 7 0,-2 8 0,2 5 337,1 7 0,1 0 0,-3 5 0,0 0 0,0-1 0,1 4 0,0 0 0,-2 0 0,2-3 0,1-2-337,2-3 0,7-1 0,1-3 0</inkml:trace>
  <inkml:trace contextRef="#ctx0" brushRef="#br0">22213 2345 8043,'21'-24'0,"3"2"0,3 1 550,2 4 0,-5 7 0,0 5 0,0 4 0,-2 1 0,-3 1 0,-3 4 0,-1 5 0,-3 4 0,-2 4 0,-5 2 0,-4 3 0,-1 2 0,-1 2-569,-4 2 1,-8 0 0,-6 0 0,1 0 0,3-2 0,0-2 0,1-2 0,-1-1 0,1-1-1,1 0 1,4-4 0,4-1 36,3-1 0,4-7 1,4-4-1,7-2 1,5-2-1,1-2 1,0-1-1,2-3 1,-1-2-1,3-3 1,-2-1-3118,-1 3 3099,6-4 0,-4 5 0,7-6 0</inkml:trace>
  <inkml:trace contextRef="#ctx0" brushRef="#br0">22774 2504 8341,'2'-15'0,"3"1"0,4-1 485,4 1 0,6 1 1,2 2-1,1 1 1,4 1-1,1-1 0,2 2 1,0 0-1,1 2 1,2-1-1,0 3 0,-5-1 1,-6 0 126,-5 2 1,-2 1-613,1 2 0,-1 0 0,0 0 0</inkml:trace>
  <inkml:trace contextRef="#ctx0" brushRef="#br0">23062 2187 8043,'-14'0'361,"4"0"1,0 2 0,1 2 0,-1 8 0,1 5-1,-1 9 1,0 6 0,1 6 0,-2 4 0,-1 1-1,1 0 1,3 0-436,2 0 0,-4-4 0,5-3 0,2 0 0,2-6 0,1-4 74,0-7 0,6 3 0,2 1 0</inkml:trace>
  <inkml:trace contextRef="#ctx0" brushRef="#br0">23479 2288 8695,'7'-19'539,"2"-1"1,9-4-1,2 7 1,1 2-1,2 6 1,-3 1-1,3 1 1,-2 1-1,-1 3 1,-2 3 0,-4 6-413,-4 9 0,-5-1 1,-12 7-1,-7-2 1,-7 2-1,-3 1 1,2 2-1,1-2 1,3-1-1,2-2 1,4 1-1,0-3 1,4-1-544,2-1 0,1-1 0,5 0 0,0 1 0,2-1 1,3 1-1,4-3 0,4 0 0,0-3 0,-2 2 1,-1 2-1,1 1 0,0 1 851,-1-1 1,-4 1 0,-6-1 0,0 0 0,0 1-1,-2-1 1,-2-1 0,-6-2 0,-3-3 0,-3-1 0,-1-4-1,-3-2 1,1-1-1068,-1 0 0,4 0 0,-4-1 632,4-4 0,2-3 0,0-6 0</inkml:trace>
  <inkml:trace contextRef="#ctx0" brushRef="#br0">23882 2532 9969,'27'-19'462,"-3"0"1,3 0-1,-1 6 1,4 2 0,4 1-1,-2-1 1,-2 0 0,-1 0-1,-2 3 1,-1 0 0,-4 1-1,0 1 1,-1 1-367,0-1 1,-2 4 0,-4-3 0,-1 4 0,0 1 0,1-2-97,-1-3 0,-6-3 0,-1-6 0</inkml:trace>
  <inkml:trace contextRef="#ctx0" brushRef="#br0">24256 2158 8692,'-14'0'0,"-1"0"481,1 0 0,1 2 0,2 3 1,3 6-1,0 5 0,2 5 1,-2 3-1,1 4 0,-1 4 1,2 2-1,-1-1 0,3 1 1,-1 0-510,0 1 0,0-6 0,5 1 0,0-6 0,0-3 28,0-4 0,7 6 0,1-1 0</inkml:trace>
  <inkml:trace contextRef="#ctx0" brushRef="#br0">24760 2403 10538,'12'-15'0,"0"1"0,-3 0 1938,2-1 0,-4 6 0,-1 1-1938,1 1 0,-6 3 0,5 4 0</inkml:trace>
  <inkml:trace contextRef="#ctx0" brushRef="#br0">25047 2460 8018,'0'-14'1280,"0"4"0,0 1 0,2-2 0,3-1 0,3 1 1,1 3-1,1 2-1280,1 3 0,8-5 0,4 0 0</inkml:trace>
  <inkml:trace contextRef="#ctx0" brushRef="#br0">25522 2504 8018,'0'-15'630,"0"1"1,6-4-1,2 1 1,2 1-1,0-2 1,1 4 0,2 1-1,1 3 1,0 1-631,1 1 0,-1-5 0,1 5 0</inkml:trace>
  <inkml:trace contextRef="#ctx0" brushRef="#br0">25982 2417 8620,'15'-14'0,"-1"-1"0,1 1 461,-1 0 0,5 1 0,2 2 1,1 3-1,4 0 0,1 1 1,2 1-1,-2 3 0,-1 1 1,-4 2-1,-1 0 0,-4 0-2024,-1 0 1563,-1 0 0,-1-6 0,1-2 0</inkml:trace>
  <inkml:trace contextRef="#ctx0" brushRef="#br0">26299 2158 9058,'-14'-1'0,"-1"-3"0,1-2 0,-1 0 460,1-1 1,4 2 0,1 5 0,-2 2-1,-2 3 1,-2 6 0,3 7 0,0 6 0,5 4-1,-1 4 1,1 4 0,-1 0 0,2 3-760,-1-3 1,3 4 0,4-6 0,0-2 0,0-2 0,0-1 0,0-2 298,0-3 0,0-3 0,0-7 0</inkml:trace>
  <inkml:trace contextRef="#ctx0" brushRef="#br0">26601 2173 8120,'8'1'442,"-3"4"0,-4 5 1,-2 4-1,-2 5 0,-4 5 1,-1 3-1,-1 4 0,-1 1 1,2 1-141,2-1 1,-4-1 0,4-3 0,-1 0-1,1-3 1,3-2 0,3-4 0,5-8-434,4-10 1,4-12 0,1-9 0,1-3 0,-1-2 0,2-3 0,2-2 0,2-2 0,1-2 0,2 1 0,-3-1 0,3 2 0,-1 5 254,4 6 0,-4 5 0,0 4 0,-1 2 0,-3 5 0,-2 7 0,-2 7 0,-1 9 0,-3 6 0,-6 3 0,-2 4 1,-2-1-1,-2 2 499,-2 1 1,0-2-1,-5 2 1,-1-2-1,2-1-623,3 4 0,-3-4 0,0 5 0</inkml:trace>
  <inkml:trace contextRef="#ctx0" brushRef="#br0">27738 2432 8116,'-7'-10'481,"-2"0"0,-3 6 0,4-4 0,10 1 0,9 4 0,10 1 0,5 2-98,4 0 1,8 0 0,1 0 0,2-1-1,2-2 1,-1-2 0,-2 2 0,-2 1-1,-1 2 1,-3 0 0,-7 0 0,-5 0-1,-4 0 1,-4 2-384,-4 2 0,-4 11 0,-6 7 0</inkml:trace>
  <inkml:trace contextRef="#ctx0" brushRef="#br0">27752 2633 8116,'0'-14'519,"0"6"0,6 0 0,4 4 0,3 0 0,3 0 1,5 3-1,6 1 0,8 0 0,3 0 0,4 0 0,-2 0 1,1 0-1,1 0-1663,1 0 1144,0 6 0,7 2 0,1 7 0</inkml:trace>
  <inkml:trace contextRef="#ctx0" brushRef="#br0">28961 2374 9442,'0'-22'0,"0"2"0,0 5 399,0 0 1,-7 7 0,-2 3 0,-6 5 0,-2 7 0,-4 7 0,-2 10 0,-2 8 0,-1 6 0,1 4 0,2 1 0,3 2-1,2 1-414,2 2 0,8 5 0,3-3 0,4-2 0,1-2 0,1-6 0,4-3 0,5-5 0,2-2 0,4-3 0,2-3 0,3-6 0,1-5-66,4-4 0,1-6 0,2 2 0,-1-3 0,1-4 0,0-3 0,1-6 0,2-5 0,3-5 0,1-3 0,-1-4 0,-3-6 0,-2-3 0,-1-3 342,0-1 1,-2-9 0,-3-1 0,-5-2 0,-3 0 0,-3-1-1,-2-2 1,-3 2 0,-3 4 0,-7 9 0,-6 4 0,-6 5-1,-5 2-16,-5 1 1,-4 5 0,0 1 0,-1 4 0,0 5 0,0 3 0,1 1 0,-1 2 0,0 3-1,0 4 1,0 2 0,2 4-2341,3 5 0,-1 4 1,6 5-1,-1 5 2095,0 3 0,4 2 0,-5 0 0</inkml:trace>
  <inkml:trace contextRef="#ctx0" brushRef="#br0">28673 2662 8025,'-13'-2'2779,"3"-3"-2274,-2-3 0,10-1 0,0 1 1,9 1-1,9 4 0,6 2 0,7 1 1,5 0-1,2 0 0,4 1 1,2 2-171,1 2 0,-5 0 1,-1-3-1,-2 1 1,-4 2-1,-4-2 1,-5-2-1,-1 1-335,-3 3 0,4-4 0,0 6 0</inkml:trace>
  <inkml:trace contextRef="#ctx0" brushRef="#br0">29838 2446 8525,'8'-24'0,"-1"2"553,-1 1 1,-5 6 0,3 7 0,-8 2 0,-7 3 0,-6 3 0,-6 5 0,-1 6 0,0 6 0,0 7-1,0 5 1,2 3 0,1 3-554,4 2 1,2-3 0,6 4 0,4 0 0,3 1 0,2-2 0,0-2 0,0-3 0,2-2 0,3-3 0,4-1 0,4-4-1,3-3-5551,3-6 5551,-3 2 0,11-14 0,-4 6 0</inkml:trace>
  <inkml:trace contextRef="#ctx0" brushRef="#br0">30097 2489 8049,'0'-19'0,"0"0"622,0 1 0,-2 4 0,-1 7 0,-3 12 1,0 13-1,-2 7 0,0 6 0,-2 1 1,0 3-452,1 2 0,4-4 0,-3 4 0,0-2 0,2-3 0,-1-3 0,4-3 0,0-4 0,0-1 0,-2-4-220,2-1 1,3-9 0,3-7 0,3-10 0,2-6 0,3-5-1,2-1 1,3-4 0,2-2 0,3-4 0,-1-2 0,1 2-1,-3 0 828,-2-2-708,4 4 0,-4-3 1,4 9-1,-4 4 1,-2 6-1,0 4 0,1 4 1,-1 3-1,-1 3 1,-2 8-1,-3 6 62,-2 5 0,1 7 1,-4-4-1,2 2 1,-2 0-1,-1 2 0,-2 1 1,0 0-1,0-1 1,0-4-1,0-1 1,0-2-1,0 0-2026,0 1 1,-5-1-1,0-5 1893,2 0 0,-5 1 0,0-1 0</inkml:trace>
  <inkml:trace contextRef="#ctx0" brushRef="#br0">30414 2029 8167,'4'-24'455,"1"0"1,5 6-1,-4-1 1,2 5-1,3 2 1,2 4-1,2 2 1,-1 3-1,0 1 1,1 2-1,1 2 1,1 1-1,2 3 65,-1 2 1,-2 2 0,-2 4 0,1 2 0,-2 2 0,-4 1 0,-4 0 0,-3 1 0,-2-1 0,-2 0 0,-3 0 0,-4 0-961,-4-1 1,-2 3-1,3-2 1,0-2-1,3-1 1,-1-1-1,2-1 1,3 1-1,4-1 1,1 0-1,1-1 285,4-3 0,3-4 0,8-6 0,2 0 0,3 0 0,-1-1 0,3-3 0,-1 0 0,4-1 1,1 0-1,2-1 0,-1-1 0,0 1-2428,-4 3 2583,-4-5 0,1 0 0,2-7 0</inkml:trace>
  <inkml:trace contextRef="#ctx0" brushRef="#br0">31003 1942 8167,'0'-27'446,"0"3"1,2 3 0,1 7 0,2 3 0,0 6 0,0 10 0,1 8-1,0 6 1,2 5-79,0 3 0,0 3 0,4 4 1,-4 4-1,0 4 0,-2 3 0,2 1 1,-2 5-1,2 4 0,-1 4 0,1 0 1,-2 2-1,1 1-673,-4 5 0,-2 2 1,-2-4-1,-4-7 1,-5-9-1,-4-4 1,-5-2-1,-7-1 1,-4-4 304,-4-4 0,-12 3 0,1-1 0</inkml:trace>
  <inkml:trace contextRef="#ctx0" brushRef="#br0">15782 4115 8288,'-14'-42'401,"-1"4"1,3-8 0,2 1 0,4-5 0,1-4 0,0 0 0,2 1 0,1 7-1,2 4 1,0 7 0,0 3 0,0 9 39,0 11 1,0 15 0,0 22 0,0 7 0,0 10 0,0 8-1,0 7 1,0 4 0,2 1 0,1 1 0,3-4 0,1-3 0,1-5-1,0-2 1,3-4 0,2-5-618,1-6 1,2-10 0,3-7-1,5-6 1,2-7 0,-1-9 0,-1-10-1,2-9 1,0-7 0,-2-9 0,-5-7-1,-3-4 1,-3-2 267,-4 1 0,2 0 0,-6-2 0,-2 3 0,-1 1 0,-2 7 0,0 8 0,0 16 0,0 16-176,0 17 1,0 12 0,1 6 0,3 1-1,2-1 1,0-2 0,2-1 0,0 0-1,2 0 1,0-2 0,-1-1 0,1-4-1126,-2-1 1,5-4 0,-4-6 0,4-3 0,1-1 0,1-6-1,-2-4 1209,-4-6 0,4-11 0,-5-2 0</inkml:trace>
  <inkml:trace contextRef="#ctx0" brushRef="#br0">16257 3957 8387,'0'-15'425,"0"1"1,0 0-1,0 2 1,0 9-1,2 13 1,1 12-1,3 10 4848,2 7-5343,-5 2 1,5 4-1,-5 1 1,2 4 0,0-1-1,0 2 1,0 1 0,-1 0-1,1 0 1,0-6 0,-2-5-1,-1-4 1,-1-3-3681,4-7 1,-3-13 3749,3-14 0,3-12 0,0-11 0</inkml:trace>
  <inkml:trace contextRef="#ctx0" brushRef="#br0">16329 4388 8225,'-10'-56'0,"-1"4"160,0 4 1,6 0 0,0 3 0,4 3 0,2 2 0,6 5 0,5 7 0,8 8 0,2 8 0,4 4 0,-1 1 0,-1 4 0,-5 3 290,-3 5 1,-3 4 0,-3 11-1,-5 2 1,-4 2 0,-2 0-1,-6 1 1,-6 3 0,-6 0-1,-3 0 1,-2-3 0,0-2-1,1-1-946,3 0 1,0-4 0,6 1 0,0-5 0,-1-4 494,1-5 0,0-4 0,-1-1 0</inkml:trace>
  <inkml:trace contextRef="#ctx0" brushRef="#br0">16530 3971 8299,'13'2'358,"-2"3"1,-3 6 0,-1 6-1,-4 7 1,-2 7 0,-1 5 0,0 8-1,0 2 1,0 4 0,2 1-1,1 1-277,2 1 0,0-11 0,-5-1 1,1-4-1,3-5 0,0-3-81,0-5 0,-3-3 0,-1-7 0</inkml:trace>
  <inkml:trace contextRef="#ctx0" brushRef="#br0">16602 4057 8292,'10'-14'0,"-2"0"0,0 1 356,0 3 0,1 4 0,6 6 0,-1 2 0,1 4 0,-1 8 1,0 9-1,-1 4 0,-3 2 0,-6-1 0,-2 1 0,-2 0-288,0 0 0,-2 0 0,-4 1 1,-7 0-1,-6 2 0,-2-3 1,-1-2-1,1-6 0,0-3 1,2-6-1,0-2 0,0-5-68,1-4 0,2-7 0,2-2 0</inkml:trace>
  <inkml:trace contextRef="#ctx0" brushRef="#br0">16746 4173 8569,'14'0'0,"1"0"0,-1 0 371,1 0 1,4-2 0,0-1 0,0-4-1,2 1 1,1 0 0,2 1 0,0-2 0,0-2-1,0-2 1,-1-1 0,-3 3 0,-2-2-307,-2-2 1,-8-2 0,-3 1 0,-4 0 0,-1-1-1,-1 1 1,-6 0 0,-5 1 0,-8 3 0,-2 5 0,-2 4-1,0 2 1,2 4-173,1 5 1,2 4 0,6 4 0,2 3 0,3 1 0,1 3 0,4 1 0,2 0 0,1-4 0,1 0 0,2-1 0,4 0 0,1-3-50,3-2 0,2-2 0,1-1 0,0-4 0,1-4 0,-1-3 0,1-4 0,-1-4 0,0-7 0,1-6 0,-1-4 0,1-1 0,-1 0 0,0 2 182,1 1 0,-2-3 1,-2 7-1,-2 2 0,3 6 1,0 2-1,3 6 1,-3 5-1,0 11 0,-4 7 1,0 5 288,0 2 1,-5 0-1,2 0 1,-4 0-1,-1-1 1,0-1-1,0-3 1,0-8-1,0-9 1,0-12 48,0-6 0,0-12 1,0-4-1,0-6 1,2-2-1,1-2 1,3 2-1,1-1 0,1 4 1,0 0-1,3 2 1,0 1-1,0 7-1190,-1 4 0,0 6 0,4 0 0,0 4 0,1 4 0,-1 5 0,0 7 826,1 5 0,6 8 0,1 1 0</inkml:trace>
  <inkml:trace contextRef="#ctx0" brushRef="#br0">17681 3626 11070,'2'-19'0,"1"-1"0,2 3 3120,-2 1-2853,-1 2 1,2 7 0,3 7 0,-1 11-1,2 10 1,-1 9 0,-1 6 0,-1 5 0,0 4-1,-1 3 1,0 0 0,-3 0 0,1-2-454,3-4 0,-4-1 0,4-7 1,-3-2-1,-2-3 0,0-5 1,-2-7-1,-1-9 0,-2-11 12,2-10 0,8-9 0,4 1 1,4 0-1,1 0 0,2 6 0,2 2 1,1 5-1,-1 1 0,-2 4 0,-2 2 1,2 2-1,0 4 377,-2 5 0,4 2 0,-10 3 0,0-1 0,-3 2 0,-4 2 0,-1 1 0,0-2 0,-1-1 0,-4-1 0,-6-1 0,-5-1 0,-5-2-417,-1-1 0,4-7 1,-1 2-1,1-4 1,1-1-1,-2-1 0,3-4 214,4-5 0,0-9 0,4-3 0</inkml:trace>
  <inkml:trace contextRef="#ctx0" brushRef="#br0">18055 3942 8248,'7'15'382,"1"-1"0,1 1 0,-1 1 0,0 1 1,-1 4-1,1 1 0,-2 4 0,0-1 1,-1 1-1,0-4-83,0-1 1,0-2 0,-5-4 0,0-4 0,0-8 0,0-11 0,0-9 0,0-6-517,0-2 1,1-3-1,4 0 1,5-1 0,2 2-1,3 1 1,-1 4 0,1 1-1,-1 3 1,0 4 0,1 4-1,-1 6 1,-1 4 549,-4 4 1,4 4-1,-5 8 1,2 2-1,-2 3 1,-2 0-1,-1-1 1,0-2-1,0-2 1,-2-2-1,0 1 1,0-1 0,4-1-334,1-4 0,1 4 0,6-5 0</inkml:trace>
  <inkml:trace contextRef="#ctx0" brushRef="#br0">18660 3971 8678,'-8'-6'590,"0"4"1,3-3 0,-3 2 0,-2 0 0,1-2 0,-3 4 0,0 2 0,-3 6-1,1 1 1,1 3 0,2 2-485,1 1 1,7 0 0,-2 1 0,4-1 0,1 0 0,0 1 0,1-1 0,4-1 0,5-3 0,2-6 0,4-4 0,2-4-316,1-6 1,0-4 0,-4-6 0,1-4-1,1-3 1,3-3 0,-5-5 0,-2-8-1,-5-9 1,-1-5 0,-4-5 0,-2-4 331,-1 0 1,0 4 0,0 11 0,-1 9 0,-4 15 0,-5 18 0,-1 17 0,0 14 0,2 10 0,-1 8 0,0 5 0,2 4 70,2 2 1,1-3 0,5 5-1,0 0 1,0-2 0,0-3-1,2-3 1,1-2 0,5 0-1,3-3 1,5-5 0,0-8-842,0-4 0,3-4 0,2-6 0,0-4 1,0-4 646,-4-3 0,6-9 0,-1-1 0</inkml:trace>
  <inkml:trace contextRef="#ctx0" brushRef="#br0">19134 3899 10059,'-1'-14'0,"-2"-1"1988,-2 1 0,0 0 1,7 1-1,2 3-1988,6 5 0,-4 10 0,1 3 0</inkml:trace>
  <inkml:trace contextRef="#ctx0" brushRef="#br0">19163 4115 8196,'2'-13'-4,"2"4"1,4-4 0,7 5-1</inkml:trace>
  <inkml:trace contextRef="#ctx0" brushRef="#br0">17581 5324 8277,'0'-20'0,"-2"0"0,-1-1 1238,-2 0-493,0-4 1,5 4 0,0-3 0,0 5 0,0 3 0,0 6-425,0 10 1,0 10 0,2 20 0,1 5 0,2 8 0,-2 7 0,-1 3 0,-2-2 0,0 0 0,0 0 0,0 2 0,0-4 0,0-4 0,1-5-3053,4 0 0,-2-5 2731,7-1 0,-1-4 0,6-1 0</inkml:trace>
  <inkml:trace contextRef="#ctx0" brushRef="#br0">17839 5482 8866,'24'-19'0,"0"0"0,2 1 0,1 2 357,2 2 1,5 1 0,-1 2 0,-1 3 0,-3 0 0,-5 1 0,-5 1 0,-3 3 0,-2 1-358,1 2 0,-7 0 0,-2 0 0</inkml:trace>
  <inkml:trace contextRef="#ctx0" brushRef="#br0">18041 5180 8260,'-13'1'290,"4"4"0,-3-2 0,8 7 0,0 3 0,3 4 1,1 7-1,0 3 0,0 4 0,0 1 0,0 1 1,0 1-1,0 0 0,1-1 0,3-1-1068,0-2 778,8-7 0,-4 4 0,6-5 0</inkml:trace>
  <inkml:trace contextRef="#ctx0" brushRef="#br0">18285 5295 8252,'16'-29'597,"4"0"0,2 7 1,7 1-1,0 4 1,-1 2-1,3 6 0,1 2 1,1 2-1,-2 4 1,-6 4-1,-7 8 1,-5 7-1,-5 4-245,-2 1 0,-3 9 0,-8-4 0,-4 3 0,-6-1 0,-4 0 0,-3 2 0,-2 2 0,1-2 0,3-3 0,2-4 0,2-2 1,3-3-822,4-2 0,2-2 0,11-3 1,4-4-1,8-4 0,3-5 1,3-5-1,0-4 0,2-4 1,0-1-1102,0-1 1,0 2 1569,5 4 0,0-4 0,0 5 0</inkml:trace>
  <inkml:trace contextRef="#ctx0" brushRef="#br0">18962 5367 8656,'6'-23'408,"-3"3"0,5 5 0,0 1 1,2-1-1,4 3 0,5 0 1,4 3-1,2-1 0,3 2 1,0 2-1,1 1 0,-2 0-235,-3 2 0,2-3 1,-7 1-1,0 2 1,0 1-174,1 2 0,-1-6 0,-5-2 0</inkml:trace>
  <inkml:trace contextRef="#ctx0" brushRef="#br0">19264 4993 8789,'-15'-8'487,"1"3"0,6 10 0,2 6 0,1 6 0,0 9 1,0 4-1,0 7 0,1 3 0,-1 5 0,0 0 0,0-1 1,0-2-1,1-2-186,-1-2 0,0-6 0,5 2 0,0-5-301,0-5 0,6-4 0,2-5 0</inkml:trace>
  <inkml:trace contextRef="#ctx0" brushRef="#br0">19638 5065 10035,'14'-29'0,"1"2"0,-1 3 564,0 5 0,6 3 1,-1 3-1,-2 3 0,-1 5 1,-1 4-1,-1 1 1,0 0-1,-1 1 0,-3 4 1,-5 5-1,-4 3 0,-1 3-522,0 3 1,-8-2 0,-5 7 0,-4 2 0,-2-1 0,0 1 0,-1-2-1,3 0 1,2-2 0,4-1 0,3-2 0,0 2 0,2 0-546,-1 0 1,4-2 0,6-5 0,4 1-1,1-1 1,3 0 0,2 1 0,0-1-1,-2 1 1,-2-1 0,3 0 0,0 1 778,3-1 1,-6 1 0,-1 1 0,-1 1-1,-4 2 1,-3-1 0,-5-4 0,-5-3-1,-4-3 1,-3-1 0,-4-2 0,-2-1-1,-1 1-1156,2-2 0,-4-1 880,7-2 0,-6 0 0,2 0 0</inkml:trace>
  <inkml:trace contextRef="#ctx0" brushRef="#br0">20012 5352 8133,'22'-6'740,"5"-2"0,-4-6 1,6-1-1,-1 1 0,1-1 1,0 3-1,0 2 0,-1 4 1,1 1-1,-2 0 0,-1 0 1,-4 1-1,1-1-693,-1 2 1,-4 1 0,1 2 0,-3 0 0,-2 0-48,1 0 0,-14 0 0,-2 0 0</inkml:trace>
  <inkml:trace contextRef="#ctx0" brushRef="#br0">20372 5065 8450,'-23'0'0,"4"0"521,3 0 1,3 1 0,2 4 0,3 6 0,2 7 0,2 6 0,3 3 0,1 0 0,0-1 0,0-1 0,0 4-487,0 3 0,0 2 0,0-7 0,0-2-35,0-1 0,0-6 0,0 3 0</inkml:trace>
  <inkml:trace contextRef="#ctx0" brushRef="#br0">20731 5237 8068,'10'-14'1402,"-1"0"1,3-1 0,0 2 0,3 4-1403,-1 4 0,-6 10 0,-1 3 0</inkml:trace>
  <inkml:trace contextRef="#ctx0" brushRef="#br0">21120 5280 8825,'-8'-14'1387,"3"0"0,5-1 0,5 3 0,4 0 1,4 4-1,1 2-1387,1 3 0,-1 1 0,1 2 0</inkml:trace>
  <inkml:trace contextRef="#ctx0" brushRef="#br0">21594 5237 8435,'0'-14'0,"2"0"313,3-1 1,-2 1 0,7-1-1,1 1 1,2 1 0,3 2 0,1 3-1,2 2 1,1 2 0,-1 3-1,0 1 1,-2 0 0,-1 1-314,-1 4 0,-1 3 0,1 7 0</inkml:trace>
  <inkml:trace contextRef="#ctx0" brushRef="#br0">21954 5079 8435,'-1'-13'0,"-3"2"623,0 1 1,-1 6 0,6-4 0,4 1 0,6 2 0,7 1 0,4-1 0,4 2-1,1 1 1,3 2-334,1 0 0,6 0 1,1 0-1,2 0 0,0-1 1,-3-3-1,-2 0 1,-3 0-1,-3 3 0,-6 1-5981,-3 0 5691,-11 0 0,-9 0 0,-8 0 0</inkml:trace>
  <inkml:trace contextRef="#ctx0" brushRef="#br0">22170 4719 8354,'-10'-17'0,"2"1"292,2 3 0,-5 8 0,3 2 0,-2 6 0,1 8 0,-1 7 0,0 6 0,2 5 0,2 4 0,1 6 0,0 2 0,1 2 0,0 1-191,3-1 0,1-5 0,0 0 0,0 1 0,1-2 1,3-4-1,2-4-101,2-5 0,2-3 0,4-7 0</inkml:trace>
  <inkml:trace contextRef="#ctx0" brushRef="#br0">22688 4777 9851,'0'14'2086,"0"1"-1833,0-1 1,-2 7 0,-1 4 0,-2 6 0,0 2 0,1 1 0,-3 0 0,1-3 0,-1-2 0,3-5 0,-1-3 0,0-3-380,2-2 0,1-10 1,2-6-1,2-8 0,3-5 1,4-1-1,4-2 0,1-3 1,1-5-1,1-4 0,1 0 1,3-1-1,-1 0 192,2 0 0,-4 5 1,6 2-1,-1 1 1,-1 4-1,-1 2 1,-2 6-1,-2 4 1,0 3-1,0 5 1,0 5-1,-5 8 1,-1 4-1,-4 2 463,1 0 0,-3 2 0,-4 5 0,0 0 0,-1 0 1,-2-2-1,-4 0 0,1-1-529,-1-1 0,-10 6 0,1-9 0</inkml:trace>
  <inkml:trace contextRef="#ctx0" brushRef="#br0">24127 4705 8260,'14'-5'0,"-1"-1"1005,-4-2 0,4 0 0,-7-2 0,-4 5 0,-12 5-894,-10 5 0,-9 3 0,-3 7 1,-3-1-1,-2 2 0,-3 2 1,-1 1-1,-1 0 0,0 0 0,2 2 1,0 0-1,5-1 0,3-2 1,5-2-1,3-2 0,5 1-207,3-1 1,8-4 0,5-2 0,6-2 0,7-3 0,4-1 0,4-2 0,2 0 0,3 2 0,1 1-1,0 2 323,0-2 1,0-2 0,4-1-1,1 0 1,0 0 0,0 0 0,0 0-1,-1 0 1,1 2 0,-2 1-1,-3 2 1,-5-2 0,-3 0-228,-1 2 0,-7 3 0,-2 6 0</inkml:trace>
  <inkml:trace contextRef="#ctx0" brushRef="#br0">23623 5223 10656,'14'0'391,"2"0"1,4 0 0,5 0-1,6 0 1,4 0 0,1 0 0,4 0-1,0 0 1,-1 0 0,-6 0-392,-2 0 0,-3 6 0,1 2 0</inkml:trace>
  <inkml:trace contextRef="#ctx0" brushRef="#br0">17494 6302 8214,'-22'-6'0,"3"-4"297,3-3 0,8 7 1,4 4-1,8 7 1,4 3-1,1 5 0,1 3-101,1 3 1,3 0 0,4-3 0,1 2 0,0 1 0,2-1-1,2-4 1,0-3 0,1-1 0,2-1 0,1-1 0,2-3-1,1-3 1,4-2 0,4-2-235,4-3 1,-4-4 0,1-10 0,1-4 0,0-1 0,-1 2-1,-2-1 1,-2 3 0,-3-1 0,-3 3 0,-3 2 0,-4 3-1,-1 4 0,-4 4 0,-7 5 0,-5 5 0,-4 6 0,-1 5 1,0 5-1,0 0 0,0 1 0,0-1 0,0 1 1,0-1 207,0 0 0,0-2 0,0-5 0,0 1 1,2-3-1,3-2 0,3-7 0,1-6-211,1-7 0,-2-2 0,3-3 0,-1-1 0,3-3 0,3-3 1,3-2-1,-2 0 0,1 0 0,1 0 0,4 0 0,0-2 0,1 1 225,2 1 1,3-2-1,4 7 1,4 1-1,2 2 1,-1 2 0,3 1-1,4 4 1,5 4-1,-1 2 1,-1-1-1,-5 0 1,-3 0 0,-1 4-47,-2 5 0,2-2 0,-5 5 0,-2 0 1,-2-1-1,-1 1 0,2-2 0,2 2 0,5-1 1,4-1-1,1-3 0,0-1 0,2-2-131,3 0 0,2 0 0,4-2 0,-1-1 0,1-3 1,4-1-1,1-1 0,0 0 0,-3-1 0,-2-1 1,-1 2-1,0 0 0,-1 2 154,0-1 0,-1 1 0,-5 3 0,4-2 0,1 0 0,3 0 0,2 0 0,2 2 0,-1 2 0,2-1 0,4-1 0,2-2 0,1 2-86,-4 1 1,-1 2-1,0 0 1,3-1 0,0-3-1,-2 0 1,-5-1-1,-2 0 1,-2 0 0,-1 2-1,1 0 1,0 0-39,-2-2 0,0 0 1,-5 5-1,6 0 1,0-1-1,4-3 1,-1 0-1,1 0 1,0 1-1,1 0 1,-1-3-1,-2-1 1,-2-1-1,-5 0-333,-5-3 1,-4-2 0,-7 0-1,-2 2 1,-9 2 0,-7-3 0,-11 1 295,-10 2 0,-8 2 0,-13 7 0</inkml:trace>
  <inkml:trace contextRef="#ctx0" brushRef="#br0">19609 6820 8081,'0'-19'350,"0"0"1,0-5 0,0 4 0,0 3 0,2 3 0,2 6 0,6 8 0,1 9 0,0 7 0,-3 5 0,-1 1 0,-2 4-53,1 1 1,-4 2 0,2-2 0,-2-1-1,-2-4 1,0-1 0,0-4 0,0-1-1,2-6-494,2-10 0,4-10 0,7-20 0,1-4 1,3-4-1,3-4 0,2 1 0,-1 2 0,-1 6 1,-1 3-1,0 2 0,-4 4 494,-1 5 1,-1 10-1,-1 5 1,-1 8 0,-4 7-1,-2 5 1,-2 5 0,-1-1-1,0 3 1,-3-3 0,1 1-1,1-3-552,2-2 1,0-2 0,-5 1-1,1-1 254,4 0 0,3 1 0,6-1 0</inkml:trace>
  <inkml:trace contextRef="#ctx0" brushRef="#br0">20530 6489 8809,'-8'-6'0,"1"-2"713,1 0 0,4 3 1,-4 11-1,1 9 1,0 7-1,2 5 1,2 4-1,1 1 1,0 3-1,0 0 1,1 2-943,4-1 1,-2 1 0,5 2-1,-1-6 1,-3-2 228,3-3 0,-6 8 0,6 0 0</inkml:trace>
  <inkml:trace contextRef="#ctx0" brushRef="#br0">20429 6748 8114,'-13'-14'410,"4"-1"0,2 6 0,9 1 0,3 1 1,4 3-1,6-1 0,4 0 0,5 2 0,1 0 1,1-1-1,-2 0 0,0 0 0,0 3-704,0 1 1,-2-5 0,4 0-1,-4 2 1,-1 1 0,-2 2 0,-1 2-1,-2 1 1,-3 4 0,-1-1-1,0 2 1,-1 0 356,-2 3 0,-4-4 0,3-1 1,0-1-1,0 0 0,3-2 0,2-3 1,1-5-1,2-5 0,2-2 0,3-3 1,0-1 479,-1-3 1,4 1 0,-4-4 0,-3 0-1,-1 1 1,-3-2 0,-2 3 0,-3-1 0,-1 3-1,-4 2 1,-3 4 0,-7 0-604,-7 3 0,-2 7 0,-6 2 0,-1 8 0,2 5 0,-1 3 1,1 1-1,0 4 0,4 2 0,1 2 0,3 2 0,2 1 0,3-3-217,2-1 1,1-5-1,5 5 1,0 0-1,1-1 1,4-4-1,6-3 1,5-2-1,5-1 1,0-3-1,1-6 1,-1-2-1,1-2-188,1 0 1,-4-8 0,3-5 0,-1-6 0,-2-3 0,0-4 0,1-1 0,-1-2 0,0 0-1,0 2 1,-1 2 0,-1 2 773,3 2 1,-4 4 0,3 7 0,-3 5 0,-2 5-1,-1 5 1,-2 6 0,-3 5 0,-2 5 0,-2 0 0,-3 1-1,-1-1 1,0 2 239,0-1 0,-5-4 1,1 1-1,-1-5 1,0-3-1,-1-3 0,-1-3 1,1-7-1,3-6 1,1-4-567,2-3 1,5-4 0,1-2-1,2-1 1,2-4 0,-1-1-1,1 0 1,1 1 0,2 2-1,1 0 1,1 0 0,-1 4 0,1 2-1035,-1 5 0,5 4 0,2-1 0,0 5 0,1 4 1051,0 1 0,-4 0 0,3 0 0</inkml:trace>
  <inkml:trace contextRef="#ctx0" brushRef="#br0">21681 6475 10729,'-10'12'0,"2"0"0,2-3 0,3 2 0,-1 2 0,1 2 0,-2 1 234,2 3 1,2-3 0,1 3-1,0-3 1,0-2 0,1 1 0,4-2-1,5-4 1,2-4 0,1-5 0,-2-5-550,-1-4 0,0-9 1,4-3-1,0-1 1,1-4-1,-1 1 0,2-1 1,2 4-1,1-1 1,-2 3-1,-1 0 0,-1 6 807,-1 3 0,1 9 0,-3 4 1,-2 9-1,-5 8 0,-5 3 1,-3 4-1,-2 0 0,2-1 1,1-2-1,2-3 0,0-2-512,0-2 1,2-3 0,1-5 0,3-8 0,2-8-1,3-7 1,2-2 0,2-4 0,0-1 0,3-4 0,1 0-35,-1 2 0,-2-1 0,-2 6 0,1 1 0,-1 4 0,0 3 0,1 3 0,-2 3 0,-4 6 0,-2 7 0,-3 5 476,1 2 0,0-1 1,-5 2-1,0 1 1,0 3-1,0-3 1,0-1-1,2-1 0,1-1 1,3 0-1762,2 1 0,2-7 1,4-3-1,2-4 0,2-1 1339,1 0 0,6-6 0,-2-2 0</inkml:trace>
  <inkml:trace contextRef="#ctx0" brushRef="#br0">22400 6547 8001,'8'1'5792,"-3"4"-5792,-3 5 0,-9 2 0,-1 3 0</inkml:trace>
  <inkml:trace contextRef="#ctx0" brushRef="#br0">24860 4892 8245,'0'-34'0,"2"1"0,1 1 632,2 2 0,6 2 0,-1 3 0,2 2 0,3 4 0,-1 6 1,1 9-1,-3 8-139,-2 11 1,-4 6-1,-6 9 1,0 4 0,0 4-1,0 3 1,0 3-1,0-3 1,0-1 0,0-1-1,0 0 1,-1 1-1,-2-1 1,-2-6 0,2-4-674,1-5 0,-3 2 0,0-7 0,1-3 0,-1-7 0,0-9 1,2-9-1,1-9 0,4-7 0,3-7 76,4-7 0,4-2 1,3-4-1,2-1 1,2-2-1,1 1 1,1 3-1,1 0 1,2 4-1,3 5 0,-1 8 1,-2 6-1,-2 9 256,-2 5 0,-2 7 1,-5 7-1,-1 7 0,-4 8 1,-2 6-1,-2 2 0,-1 2 1,0 3-1,-3 0 0,-1 0 1,0-1-1,-1 0 1744,-4-1-2352,3 7 0,-4-10 0,4 2 0,-1-4 0,-2-4 0,2 0 0,1-2 0,1-4 0,-2-6 0,-4-4 456,-1-1 0,5-3 0,-3-4 0</inkml:trace>
  <inkml:trace contextRef="#ctx0" brushRef="#br0">25436 4504 8260,'14'-21'0,"1"-2"641,-1 1 1,7 1 0,3 7 0,3 1 0,3 3 0,2 4 0,2 1 0,-4 0 0,-4 2 0,-7 3 0,-3 3 0,-3 4 0,-4 1-213,-4 3 1,-3 7-1,-4 2 1,-3 3 0,-4 1-1,-4 0 1,-2-2 0,1-1-1,1-4 1,2 1 0,3 0-1,2 1 1,3-2-690,1-1 0,8-1 0,4-2 1,4-4-1,4-4 0,3-3 1,1-2-1,4 0 0,1 0 1,3 0-1,1 0 0,-1 0 260,-3 0 0,5 0 0,5 0 0</inkml:trace>
  <inkml:trace contextRef="#ctx0" brushRef="#br0">27162 4921 8396,'-14'-15'387,"-1"1"0,7 0 1,4-1-1,4 2 1,6 2-1,8 3 1,10 2-95,8 3 0,5-4 0,6 1 1,2-1-1,1 1 0,4 3 1,-1 1-1,1 2 0,-4 0 1,-1 0-1,-5 0 0,-6 2 0,-10 3 1,-7 4-2370,-2 4 0,-14 1 0,-7 1 2076,-10-1 0,-19 7 0,-10 1 0</inkml:trace>
  <inkml:trace contextRef="#ctx0" brushRef="#br0">27191 5021 10128,'-14'0'0,"-1"0"0,4 0 0,6 0 0,12 0 0,9 0 0,8 0 0,3 0 0,3 0 221,4 0 1,2-1-1,6-2 1,-2-2-1,-2 2 1,2 0-1,0-1 1,0 0 0,-3-1-1,-2 0 1,-3 0-1,-2 0-221,-1-1 0,0-2 0,0-6 0</inkml:trace>
  <inkml:trace contextRef="#ctx0" brushRef="#br0">27666 4475 8396,'-13'-24'356,"3"0"1,4 11-1,8 0 1,2 7-1,8 7 1,5 7-1,7 5 1,5 3-1,4 3 1,6 4 31,2-1 0,-2 5 1,-1-4-1,0 1 1,1 0-1,-4 1 0,-3 1 1,-6-1-1,-4-1 1,-6 0-1,-5 0 1,-6-1-1,-7-1-677,-7 0 0,-7-2 1,-15 2-1,-1 0 1,-3 1-1,0 1 1,-2 0-1,2-2 1,-2 1-1,2-3 1,0 3-1,5-3 289,4 1 0,-1 5 0,4-4 0</inkml:trace>
  <inkml:trace contextRef="#ctx0" brushRef="#br0">29723 4691 8967,'13'-28'0,"-2"3"0,-3 2 2089,-2 3-1742,6 0 1,-11 1 0,4 0-1,-5 3 1,-5 3 0,-4 5 0,-6 0-1,-4 2 1,-5 0-172,-3 2 0,-8 3 1,-2 1-1,-1 1 1,-1 6-1,1 6 1,1 6-1,3 3 1,4 5-1,3 5 1,3 7-1,5 2 1,4 2-1,6 2 0,4 1-253,3 2 0,2 2 0,4-2 0,5 3 1,10 0-1,7-3 0,4-3 0,4-2 0,4-3 1,4-5-1,1-8 0,-1-4 0,-2-7 131,-2-5 0,5 0 0,5-6 1,-3-3-1,-4-7 0,-2-8 1,1-6-1,0-4 0,-2-2 0,-4-2 1,-4-2-1,-1-1 0,-1-4 109,1-4 1,-6 1 0,-4-3 0,-5-5 0,-4-6-1,-5-5 1,-7-2 0,-8 1 0,-9 1 0,-10 3 0,-7 5-1,-9 5-322,-5 5 1,2 6 0,-3 11 0,2 7-1,2 2 1,1 4 0,1 5 156,2 6 0,-10 12 0,9 7 0</inkml:trace>
  <inkml:trace contextRef="#ctx0" brushRef="#br0">15984 7856 8131,'-7'-27'0,"-1"1"374,0 2 0,2 5 0,6-3 0,0 1 0,0 3 0,1 4 0,4 4 0,3 7 1,2 6-1,-2 9 0,0 7 0,-2 8 0,1 6 3554,-4 4-3962,-2 8 0,-1 1 0,0 5 0,0 1 0,0-3 0,0 2 0,0-1 0,0 1 0,0-1 0,0-1 0,0-4 0,0-2 0,2-3 1,1-2-3773,2-7 1,6-2 3805,-1-10 0,3 0 0,1-5 0</inkml:trace>
  <inkml:trace contextRef="#ctx0" brushRef="#br0">16243 8144 8210,'-15'-8'386,"6"3"0,1 10 0,1 6 1,4 5-1,1 5 0,4-1 1,1 3-1,4-2 0,1 1 0,3-1-112,2 0 1,1-2-1,0-5 1,1-1-1,-1-2 1,0-3-1,1-1 1,-1-4-1,1-2 1,-1-2-1,0-4 1,1-6-1,-2-5-161,-4-3 1,-2-7 0,-7 2-1,0-3 1,-2-2 0,-3 2-1,-4 3 1,-6 5 0,-2 3-1,-3 1 1,1 3 0,0 2-862,0 5 0,0 4 0,6 2 0,3 4 748,6 5 0,2 2 0,2 3 0</inkml:trace>
  <inkml:trace contextRef="#ctx0" brushRef="#br0">16458 8158 9477,'10'-5'565,"0"1"0,-6-1 0,4 6 0,-1 4 0,-4 5 0,-1 3 0,-1-1 0,2-1-610,2-1 0,1-7 0,-2 4 0,2-3 1,2 1-1,2-3 0,-1-5 0,-1-7 1,0-1-1,-1 0 161,-1 1 1,4 5-1,-4-3 1,2 2-1,2 4 1,-1 6-1,-1 5 1,-1 4 0,-3 1 1198,3 1-1214,-6-1 1,11-4 0,-6-1 0,0 2 0,2 1 0,-1-1 0,1-3 0,0-2 0,3-3 0,0-3-22,-1-4 1,1-4 0,-6-7-1,-2 1 1,-2-2 0,-1-3-1,-1-4 1,-2 1 0,-4 1-1,1 2 1,-2 0 0,1 1-1,1 2-7593,3 2 7513,1-1 0,2 1 0,0 0 0</inkml:trace>
  <inkml:trace contextRef="#ctx0" brushRef="#br0">16876 8216 9560,'-7'0'780,"7"0"1,8 0-1,5 0 1,1 0-1,1-2 1,1-3 0,1-4-678,2-4 1,1 3-1,-6 1 1,0-2-1,1-4 1,-1-2 0,1-3-1,-3 1 1,-2 0-1,-4 0 1,-1 1 0,0 1-1,-2-1 1,-3 0-1,-5 6 1,-4 5-1,-4 6-296,-1 1 1,-6 1-1,0 6 1,-1 7 0,-2 8-1,3 6 1,-1 0 0,3 1-1,4 0 1,4 0 0,6 0-1,2-1 1,2 1 122,0 0 1,8-2 0,5-3 0,6-5 0,3-4 0,4-4 0,1-3 0,2-2 0,-2-3 0,-1-3 0,-4-4 0,-1-6 0,-4-4-1,-1-4-198,-1-1 1,-3-7 0,0 2 0,-3-3 0,1-2 0,-1 2 0,-1 2-1,-1 2 1,-2 2 0,-1 4 0,3 1 582,1 1 1,0 9 0,3 8 0,-3 9 0,-2 8 0,-2 3 0,-3 4 0,-1 1 0,0 2 0,0-2 0,0-1-321,0-2 0,0-2 0,0 2 0,0-5 0,0-3 0,0-1 0,0-4 0,0-6 0,0-10 0,0-8 119,0-6 0,0 1 0,2-6 0,3-1 0,4-3 0,2 1 0,1 2 0,-3 1 0,2 0 0,2 1 0,3 3 0,2 2 0,1 2-3454,-2 3 0,1 4 3340,1-1 0,4-3 0,5 5 0</inkml:trace>
  <inkml:trace contextRef="#ctx0" brushRef="#br0">17811 7698 8210,'0'-24'639,"0"0"-214,0 6 1,1-1 0,3 13 0,2 10-1,0 14 1,1 9 0,-4 7 0,0 4 0,0 4-1,2 1-272,-2 0 1,-1 0 0,-2 0 0,0 0 0,0-1 0,0-4 0,0-4 0,-2-4 0,-1-2 0,-2-4 0,2-5-394,1-3 0,2-10 0,0-6 0,2-8 0,3-6 0,4-5 0,4-4 0,2-1 0,-1 2 0,0 1 0,2 3 0,2 2 300,1 2 1,0 6 0,-3 3 0,2 4 0,1 2 0,0 4-1,0 6 1,1 7 0,-3 6 0,-1 3 0,-3 2 0,-3 0 0,-6-1-1,-4 1-26,-4 0 0,-4-2 1,-8-3-1,-4-5 1,-2-4-1,-2-6 1,0-4-1,-1-3 0,-3-2 1,1-2-1,3-3 1,5-6-1,5-5-5337,4-3 5303,-3-7 0,12-3 0,-6-7 0</inkml:trace>
  <inkml:trace contextRef="#ctx0" brushRef="#br0">18228 8057 8913,'5'10'0,"1"-2"384,2-2 0,-3 6 0,3-3 0,-2 4 0,-3 1 0,-1 1 0,-2-1 0,0 1 0,0-1 1,0 0-1,0 1-409,0-1 0,-2-1 1,-1-5-1,-2-8 0,2-8 1,2-5-1,1-3 0,0-2 1,1-2-1,4-1 39,5 0 1,-2 0 0,1 4 0,2-2 0,2 1 0,2 4 0,-1 4 0,0 5 0,1 4 0,-1 1 0,1 0 0,-3 1 0,0 4 195,-3 5 0,-4 4 0,3 4 0,-2 1 0,-1 0 1,0 0-1,0 0 0,-2-1 0,-1-2-210,-2-2 0,6 1 0,2-1 0</inkml:trace>
  <inkml:trace contextRef="#ctx0" brushRef="#br0">18717 8144 8225,'0'-15'0,"0"1"0,0 0 423,0-1 0,0 6 1,-2 1-1,-2 1 1,-6 4-1,-3 1 0,-3 4 1,-1 3-1,-2 4 1,1 6-1,2 4 0,3 3 1,2 2-445,1 0 1,7-5 0,-2 4 0,5-2 0,5-4-1,5-1 1,3-1 0,1-3 0,0-2 0,2-5-1,2-4 1,3-2-99,1-4 1,-4-3-1,2-8 1,0-3-1,-1-5 1,-2-3 0,-1-4-1,-3-2 1,-2-6-1,-3-4 1,-1-5-1,-4-6 1,-1-7 191,-2-6 0,-7-3 0,-2-1 0,-3 6 0,1 7 0,3 12 1,0 12-1,0 18 0,-1 18 0,1 15 312,3 9 1,2 3 0,-1 1 0,0 4 0,0 4 0,3 4 0,1 1 0,0-2-1,1-1 1,3-3 0,2 0 0,2 0 0,2 1-491,-2-1 0,4-2 1,-4-6-1,2 0 0,0-2 1,1-2-1,0-2 1,0-3-1,-1-2 0,1-2 105,2-2 0,1 1 0,0-1 0</inkml:trace>
  <inkml:trace contextRef="#ctx0" brushRef="#br0">19149 8187 8548,'0'-14'1312,"0"-1"0,0 1 1,0-1-1,0 1 1,1 1-1313,4 4 0,-3 2 0,4 7 0</inkml:trace>
  <inkml:trace contextRef="#ctx0" brushRef="#br0">19192 8403 8069,'-8'0'584,"1"0"1,1 6 0,-2 2 0</inkml:trace>
  <inkml:trace contextRef="#ctx0" brushRef="#br0">17465 9453 8191,'0'-27'0,"0"1"598,0 2 1,0 5-1,0-3 1,2 4-1,1 12 1,2 14-137,-2 13 1,-1 7-1,-2 6 1,0 4 0,0 5-1,0 4 1,0 1 0,0-2-1,0 0 1,0 1 0,1 1-1,3-3 1,0-4-787,0-2 0,-3-8 0,-1 3 1,0-5-1,0-5 0,2-7 324,3-5 0,3-12 0,6-8 0</inkml:trace>
  <inkml:trace contextRef="#ctx0" brushRef="#br0">17739 9640 10542,'6'-13'342,"4"4"1,3-2-1,3 4 1,3-1-1,6-3 1,7-2-1,8-1 1,5-1-1,3 1 1,0 0-1,-2-1 1,-1 1-1,-5-1 1,-3 3-1012,-5 2 1,-8-1 0,-8 8-1,-10 3 669,-11 3 0,-12 8 0,-6-3 0</inkml:trace>
  <inkml:trace contextRef="#ctx0" brushRef="#br0">18142 9237 8407,'-15'-6'453,"2"6"1,4 0-1,2 9 1,3 9 0,-1 6-1,0 3 1,0 4 0,0 2-1,1 5 1,-1 4-1,0 0 1,2-2-432,1-2 1,-3-1-1,1 1 1,0-4-1,3-6 1,1-4-23,0-4 0,6 2 0,2 0 0</inkml:trace>
  <inkml:trace contextRef="#ctx0" brushRef="#br0">18602 9439 8123,'2'-29'402,"2"0"1,4 5 0,7 0-1,1 0 1,3 2 0,5 4 0,3 5-1,2 5 1,0 2 0,-1 3 0,1 1-1,-2 4 1,-1 4 0,-4 7-125,-1 5 0,-7 7 1,-6-1-1,-1 3 1,-4 4-1,-1 2 1,-6 4-1,-4 1 1,-8-1-1,-3-2 1,-3-1-1,0 0 1,-2-1-655,1-1 0,2-8 0,7-5 0,0-3 0,1-1 0,2-3 0,4-2-71,6-5 470,4-4 0,11-5 0,2-3 0,2 1 0,1-1 0,0 3 0,0-1 0,2-2 0,2 1 0,2 0 0,1 1 0,-1 0 0,-1 0-1957,2 2 1,1-3-1,2-1 1934,0-1 0,-1-1 0,1-6 0</inkml:trace>
  <inkml:trace contextRef="#ctx0" brushRef="#br0">19264 9554 8123,'0'-15'563,"0"1"0,1 4 0,4 2 0,6 2 1,7 1-1,6 0 0,5 1 0,4-1 1,6-2-1,2-1 0,2-1 0,-1 1-712,-4 1 1,2-2-1,-8 4 1,-3 0-1,-5 0 1,-3 1 148,-4 0 0,-7-3 0,-4-1 0</inkml:trace>
  <inkml:trace contextRef="#ctx0" brushRef="#br0">19580 9194 8176,'-14'5'0,"0"1"388,-1 2 0,7 3 0,2 7 0,1 3 0,0 1 0,2 5 0,1 4 0,2 2 0,0 1 1,0 1-1,0 2 0,0 0 0,0-4-654,0-2 0,0-7 0,0-2 1,2-1 265,3-4 0,-4-1 0,6-1 0</inkml:trace>
  <inkml:trace contextRef="#ctx0" brushRef="#br0">20055 9266 8016,'14'-29'0,"1"2"818,-1 3 0,5 3 0,1 7 0,-3 0 0,1 1 0,-1 2 1,3 3-1,-1 0 0,0 1 0,0 1 0,-1 4-667,-2 5 0,-8 5 0,-4 8 0,-4 2 0,-4 3 0,-6-1 0,-3 3 0,-3-2 0,-1 1 0,-3-1 0,3 1 0,3-1 0,2 0-640,3-4 0,6-1 0,-2-1 1,3-1-1,2 1 0,0-1 0,0 0 1,0 1-1,2-1 0,3-1 0,4-2 1,6-1-1,2 1 605,2 2 0,0 1 0,-4 0 0,-2 1 1,-2-1-1,-3 1 0,-3-1 0,-7-1 1,-6-4-1,-6-2 0,-4-2-8,-1-1 0,-7 1 0,2-5 1,-1 0-1,-1 0 0,2 0 0,-1 0 1,-1-1-1,2-4 0,5-3-108,3 0 0,2-11 0,-1 3 0</inkml:trace>
  <inkml:trace contextRef="#ctx0" brushRef="#br0">20645 9396 7961,'0'-15'402,"0"1"0,0 4 1,2 1-1,2-1 1,7 2-1,5 3 0,5 4 1,2-1-1,2-1 1,2-2-1,2 2 1,0 1-1,0 2 0,-1 0 1,0 0-31,-4 0 1,1 0 0,-6 0-1,-1 0 1,-2 0 0,-2 0-1,1 0-372,-1 0 0,-6-6 0,-1-2 0</inkml:trace>
  <inkml:trace contextRef="#ctx0" brushRef="#br0">20933 9108 8840,'-15'0'329,"6"0"0,-1 1 1,0 4-1,3 6 0,0 7 1,2 6-1,1 3 0,-1 3 1,0 2-1,0 4 0,2 0 1,0 3-103,-2-2 0,3 2 0,-2-5 0,2-2 0,2-3 0,0-4 0,0-2 0,2-4-227,2-6 0,4 1 0,7-6 0</inkml:trace>
  <inkml:trace contextRef="#ctx0" brushRef="#br0">21350 9338 9895,'6'-19'0,"4"-2"0,1 0 1735,-1 0 0,1 7 0,-5 6 1,1 3-1,-1 7-1735,-3 6 0,-1 5 0,-2 1 0</inkml:trace>
  <inkml:trace contextRef="#ctx0" brushRef="#br0">21652 9381 8247,'0'-14'940,"0"-1"0,6 7 1,2 2-1</inkml:trace>
  <inkml:trace contextRef="#ctx0" brushRef="#br0">22084 9453 8979,'9'-24'0,"-1"2"0,0 1 1045,0 3 1,0 2-1,3 0 1,-1 0-1,1 0 1,2 5-1,0 2 1,-2 2 0,-2 1-1046,3 3 0,0 14 0,3 5 0</inkml:trace>
  <inkml:trace contextRef="#ctx0" brushRef="#br0">23177 9309 8014,'14'-14'0,"1"1"0,-1 3 0,1 4 12,-1 0 1,0 4 0,1-1 0,-2 6 0,-4 7 0,-3 2-13,1 3 0,-6-1 0,6 1 0</inkml:trace>
  <inkml:trace contextRef="#ctx0" brushRef="#br0">23666 9396 9224,'0'-15'0,"0"1"0,2-1 385,3 1 1,3 0 0,6-1-1,2 1 1,3 1 0,3 2-1,4 1 1,0 1 0,1-1-1,-2 2 1,3 0 0,-3 2-1,1-1 1,-2 4 0,0 1-3752,-2 2 3366,-1 0 0,0 0 0,1 0 0</inkml:trace>
  <inkml:trace contextRef="#ctx0" brushRef="#br0">23752 9137 8431,'-28'-2'0,"1"-3"0,1-3 635,2 0 0,6 2 0,-1 6 0,5-2 1,7-1-1,11 0-440,8 4 1,17 1-1,2 6 1,4 0 0,5-2-1,1 2 1,4 0 0,0 2-1,0-1 1,-2-1 0,0 0-1,-2-1 1,-2 1 0,-6-2-1,-2 1 1,-4-3-629,0 3 0,-6-6 1,-2 4-1,-5-5 0,-4-5 1,-5-4-1,-4-4 1,-2-1 432,-4-1 0,-3 1 0,-6 0 0</inkml:trace>
  <inkml:trace contextRef="#ctx0" brushRef="#br0">24011 8863 8153,'-16'0'398,"-3"0"1,8 0 0,-3 2 0,3 3 0,1 4-1,2 4 1,2 3 0,2 3 0,3 5 0,2 5 0,4 4-1,5 4 1,1 2-412,-1-1 0,2-5 1,-4 4-1,0 0 1,-3-2-1,-2 0 0,0-3 1,2-1-1,-2-2 1,-1-1 12,-2 1 0,0-7 0,0-1 0</inkml:trace>
  <inkml:trace contextRef="#ctx0" brushRef="#br0">24501 8978 8932,'8'-14'314,"0"6"1,-5 5 0,2 6-1,-2 8 1,-2 5 0,-1 5-1,0 1 1,0 4 0,0 1-1,0 2 1,0 0 0,0-2-384,0-3 1,0 1 0,0-6 0,0-1 0,-1-2 0,-2-2-1,-2-2 1,2-8 0,3-10 112,4-10 0,3-2 0,4-6 0,-1-1 0,1-4 0,2-3 0,1-1 0,2 1 0,1 1 0,3 2 0,-3 2 0,1 3 136,1 5 1,-3 5 0,3 4 0,-1 5 0,-1 5 0,3 5 0,-3 5 0,-2 4 0,-4 5 0,-2 5 0,1 3 0,-2 2 0,-3 0-80,-4 0 0,1-5 0,1 0 0,2 0 0,-2 0 0,-1-2 0,-2-1 0,0-2-101,0 2 0,0 1 0,0 7 0</inkml:trace>
  <inkml:trace contextRef="#ctx0" brushRef="#br0">16991 10172 27871,'-8'-22'-352,"3"3"0,3 3 0,1 2 1,-4 1-1,-5 2 0,-3 3 1,1 3-1,2 6 0,5 7 0,4 5 1,2 3-1,4 2 0,5 2 222,2 3 1,-2-1 0,0 4 0,1-2-1,0 1 1,0 1 0,-1 0 0,-1-4-1,1 0 1,0-1 0,-1 1 0,-1-1-1,-1 2 1,-3-3-133,1 1 0,0-2 0,-5-4 1,2-2-1,1-2 0,3-5 1,2-6-1,3-9 0,2-7 344,2-2 1,-1-3-1,2 2 1,3 1 0,5 1-1,2-1 1,-1 1 0,-1 2-1,0 6 1,0 1 0,0 1-1,0 1-34,-2 3 1,4 1 0,-7 2 0,0 2 0,2 3 0,2 4 0,-1 4 0,-1 1 0,-2 1 0,0-1 0,0 0 0,0 2 0,1 2-256,-3 1 0,-1 2 0,-3-3 0,-2 2 0,-3 1 0,-1 0 0,-4-3 0,-2-2 0,-1-2 0,0 0 38,0 1 1,0-9 0,0-6-1,2-8 1,3-6 0,4-4 30,4-1 0,0-2 0,-2 4 0,-1-4 1,1 0-1,2 0 0,-1 4 0,0 1 0,-4 1 1,0 1-1,0 1 0,1 2 307,-1 1 1,5 7 0,-5-3-1,2 1 1,-1 0 0,2 2 0,4 1-1,2 1 1,4-3 0,2-2 0,2 0-1,4-2 1,4 1 68,6 1 0,2-5 1,3 1-1,-1-3 1,-2 1-1,-1 0 1,-1 4-1,1 0 1,0 2-1,-2 0 1,-5 2-1,-2 3 2350,-2 1-2509,6 0 1,-5 0 0,4-2-1,-4-1 1,-1-2 0,3 2 0,3 1-1,5 2 1,0-1 0,1-2 0,1-2-1,1 0 56,0-1 1,1 4-1,-1-4 1,1 1-1,3 0 1,1 0-1,-2 0 1,-1-1-1,-2 0 1,0-1-1,0 2 1,1 1 0,-1-1 97,0 2 0,-5 1 1,-1 2-1,0 0 1,0 0-1,2 0 0,1 0 1,0 0-1,-1 0 1,1 0-1,3 0 1,3 0-106,2 0 1,2 0 0,-4 0-1,4-2 1,1-1 0,2-2 0,-2 2-1,-2 2 1,-1 1 0,0 0 0,0-2-1,0-1 1,0-2-11,-2 2 0,4 0 0,0 0 0,-1-2 0,4 0 0,0 0 0,3-1 0,-2-1 0,2-1 0,1 0 0,6-3 0,2 0 0,2 0-125,1 1 1,-8 2 0,3-3 0,-3 3 0,1 0 0,1 2 0,-2-2 0,-4 1 0,-4 1 0,3 3 0,-1 1 0,-1 2 0,-5 0-35,-4 0 1,0 0 0,0 0-1,3 0 1,1 0 0,-2 0 0,0 0-1,1 0 1,4 0 0,2 0 0,1 0-1,-3 0 1,-1 0 120,-2 0 0,4 0 1,-4 0-1,-1 0 0,-2 0 1,-2 0-1,-2 0 0,-1 0 1,-3 2-1,0 1 0,-2 2 1,2-2-81,-1-2 0,3-1 0,2 0 0,-1 0 0,-1 0 0,1 0 0,1 0 0,2 0 0,1 0 0,-1 0 0,0 0 0,0 0 0,2 0 0,3 0 0,-4 0 0,4 0 0,-3 0 0,-2 0 0,1 0 0,0 0 0,3 0 0,-1 0 0,-3 0 0,-3 0 0,-1-1 0,-1-2 0,0-2 0,-1-5 0,3 5 0,-3 1 0,-1-1 0,1-2 0,2 1 0,-3 0 0,-2 1 0,-2 0 0,0 0 0,1 0 0,-2 1 0,-6-1 0,3-6 0,-6 1 0,2-3 0,-2-1 0,-1 0 0,-5-1 0,-3 1-64,-4-1 0,-5-5 0,2-3 0</inkml:trace>
  <inkml:trace contextRef="#ctx0" brushRef="#br0">17408 8921 29055,'-5'-15'-647,"0"1"0,-1 4 1,1 2-1,-4 2 1,-4 3-1,-2 1 0,1 2 1,-2 0-1,-3 2 1,-5 1 683,-3 2 0,-4 6 0,-1-3 1,-3 2-1,-2-1 0,-1 2 0,1 2 1,2 1-1,1 1 0,1-1 1,-1 1-1,2-1 0,2 0 0,3 2 1,1 2-183,4 1 1,-5 2 0,4-2 0,1 5-1,3 3 1,3 2 0,0 0 0,-2 0 0,-1-1-1,3 1 1,3 0 0,5 0 0,0 1-135,0 4 0,5 1 0,-2 3 0,4-3 0,1-1 0,0 1 0,0 2 0,1 1 0,2-1 0,4-3 1,1-4-1,3-1 0,2 0 192,1-1 0,1 1 1,-1 0-1,0 0 0,1-2 1,1 0-1,1 0 0,3 4 1,-1-3-1,0 0 0,2-5 1,1 3-1,4 0 236,1-2 1,-2-4 0,3-5 0,2-2 0,0-2 0,1-3 0,-1-2 0,2-3-1,3-3 1,2-3 0,3-3 0,0-2 311,-2-3 1,4-2 0,-4-2 0,2 1 0,2 0 0,-2-1 0,0-1 0,-5-1-1,-2-4 1,-1 0 0,2-1 0,-4-1 0,-3-1-620,-3 2 1,-4-5 0,2 4 0,0-2-1,-1-2 1,0-4 0,-4 1 0,1 0-1,0-1 1,1-2 0,-2-4 0,-1-2 14,-1 1 1,-2 0-1,-2-5 1,-3-1-1,-2 1 1,-3-2-1,-3-1 1,-3-2-1,-3 2 1,-4-1-1,-4 1 1,-5-2-1,-4 2 230,-2 1 1,-3 2 0,-2 0 0,-3 1 0,-6 4-1,-4 6 1,-5 6 0,-6 7 0,-9 5 0,-7 4-1,-7 7 1,-3 9 0,38 2 0,0 3 23,-3 4 1,0 2 0,-2 6-1,0 1 1,-4 1 0,1 1 0</inkml:trace>
  <inkml:trace contextRef="#ctx0" brushRef="#br0">21652 8762 6801,'0'-8'-573,"0"2"573,-6 6 0,4 0 0,-4 0 0</inkml:trace>
  <inkml:trace contextRef="#ctx0" brushRef="#br0">21767 8460 8310,'0'-14'211,"0"-1"1,5 1-1,0 0 1,-2-1-1,0 1 1,0 0-1,2 2 85,-2 8 0,-1 10 0,-2 15 0,0 1 0,0 4 0,-2 1 0,-1 2 0,-2-1 0,0 1 0,1 0 1,-1-2-1,2-3 0,1-5 0,2-1 0,0 0-291,0 1 1,0-5 0,2-6 0,1-3 0,2-8 0,-2-9 0,0-7 0,0-3-70,2-4 0,0-2 1,-5-4-1,1-2 1,3 0-1,2 1 1,0-1-1,2 2 1,0 2-1,4 1 1,0 0-1,3 2 1,-1 5-1,1 6 384,-1 5 0,0 7 0,1 0 1,-1 4-1,-1 4 0,-2 6 1,-3 4-1,0 4 0,-2 1 1,1-1-1,-4-1-373,-1 3 0,2-4 1,1 3-1,-2-3 0,-1-2 1,-2 2-1,0 2 0,2 1 1,1-2-1,2-1 1,-2-1-1,-2 1 0,-1 1-3180,0 3 0,0 0 3233,0 0 0,-6 2 0,-2 7 0</inkml:trace>
  <inkml:trace contextRef="#ctx0" brushRef="#br0">21652 8892 8400,'-22'-5'0,"2"-1"407,4-2 0,7 3 0,1-5 1,3 1-1,8 1 0,8 1 0,9 3 1,2-1-1,5 0 0,4 0 0,4-1-132,2-2 0,-1 5 1,4-4-1,-1 2 0,-1 1 1,0-1-1,-1 0 1,0 0-1,-4 2 0,-1 1 1,-4 2-1,-3 0 1,-2 0-2603,-4 0 0,-5 2 2327,-4 3 0,2 3 0,-4 6 0</inkml:trace>
  <inkml:trace contextRef="#ctx0" brushRef="#br0">21825 8993 8798,'-16'-2'429,"-4"-3"0,6-3 1,3-6-1,12 1 1,14 3-1,6 6 1,6 0-1,3 1 1,5-2 94,2 2 1,-6 2 0,-1 1 0,-6 0 0,-2 0 0,-1 0 0,-2 1 0,-6 4 0,-7 5 0,-4 2 0,-2 4-1,-3 2-640,-7 1 0,-4 7 0,-12-2 1,2 3-1,-1 2 0,-2 0 1,-2-1-1,2 1 0,1-2 0,4-1 1,1-4-1,3-1 0,4-3 1,3-2 234,1-2 1,7 0 0,0-1-1,6-3 1,6-5 0,4-4-1,2-1 1,1-1-31,3-4 1,2 2 0,4-5 0,-1 0 0,2 1 0,1-1 0,2 0 0,-2-1 0,-2-1 0,-1 2 0,0 2-1,-1 1-89,-4-2 0,3 6 0,1-6 0</inkml:trace>
  <inkml:trace contextRef="#ctx0" brushRef="#br0">22285 8475 8414,'-8'-7'677,"0"1"1,5-5-1,-2 1 1,2-1-1,1-2 1,4 0-238,3 4 0,3 1 1,8 5-1,3-4 0,3 1 1,2-2-1,0 1 1,2-1-1,-1 2 0,1-2 1,-2 2-1,1-1 1,3 4-1,0 1 0,0 1-906,-4-4 0,1 3 0,-6-2 0,-1 2 0,-2 2 0,-2 0-6857,1 0 7323,-7 0 0,-8-6 0,-8-2 0</inkml:trace>
  <inkml:trace contextRef="#ctx0" brushRef="#br0">22530 8057 8248,'-10'-22'733,"0"3"0,6 9 1,-4 7-1,1 6 1,4 7-1,1 3 1,2 3-1,2 3 1,1 5-1,4 1-459,1-1 0,0 4 0,3-5 0,-2 5 0,1 2 0,-2 2 0,-2 2 0,-1-2 0,0-2 0,-2-1 0,-3 1 0,-3 2 0,-3 0-825,-2-5 0,-2 2 0,-4-5 0,1 2 1,2-2-1,3-5 0,1-3 0,4-2 551,1 0 0,2 1 0,0-1 0</inkml:trace>
  <inkml:trace contextRef="#ctx0" brushRef="#br0">23033 8316 8776,'-5'-14'0,"1"0"929,0-1 1,3 6 0,2 1 0,4 1-1691,5 4 1,3 1 760,1 2 0,0 0 0,1 0 0</inkml:trace>
  <inkml:trace contextRef="#ctx0" brushRef="#br0">23335 8316 8177,'0'-14'619,"2"4"1,1 1 0,2-2-1,0-2 1,1-2 0,2 1-1,2 0 1,-1 1-620,2 3 0,2-2 0,2 4 0</inkml:trace>
  <inkml:trace contextRef="#ctx0" brushRef="#br0">23681 8360 10261,'-8'-20'0,"3"1"0,3 2 0,2 1 719,0 1 0,0 6 0,0-1 0,2 0 0,3 1 0,4-1 0,4 1-719,1 1 0,1-5 0,-1 5 0</inkml:trace>
  <inkml:trace contextRef="#ctx0" brushRef="#br0">15523 11669 8629,'-22'-15'0,"3"1"0,3 0 0,3-1 821,3 1 0,2 6 0,5 2-548,-2-1 1,2 6 0,8-4 0,4 3-1,4 4 1,2 3 0,-1 4 0,0 4 0,1 1-1,1 1 1,1-1 0,4 0 0,0 2-1,1 2 1,1 1 0,2 0 0,2 1-294,2-1 0,-5 0 0,2-5 0,3 1 0,3-1 0,-1 1 0,0-1 0,-2 0 0,-2 1 0,-3-3 0,-5 0 0,-5-3 0,-4 2-1883,-5 2 2027,-4-5 0,-2 5 0,-4-5 1,-6 2-1,-7-1 0,-4 4 1,-2 3-1,-2 3 0,-3 0 1,-4 1-1,-2 0 0,-2 1 0,0 1 39,-3 1 1,3 1-1,-2 5 1,-3-1 0,-1 1-1,3 0 1,3-2 0,5-1-1,2-2 1,3 0 0,3-2-1,6-3 1,5-3-1097,4-1 1,7-3 0,2-2 0,10-5-1,6-4 1,4-2 932,3-4 0,7-9 0,7-9 0</inkml:trace>
  <inkml:trace contextRef="#ctx0" brushRef="#br0">15926 12216 8147,'14'-15'0,"1"2"1885,-1 4-1474,1 2 1,-9 9-1,-6 3 1,-10 6-1,-6 5 1,-4 5-1,-3 1 1,-2 4-1,-3 1 1,0 2-1,-1-1-440,0 1 1,0 5 0,1-1 0,0-2 0,3-4 0,2-3 0,3 2 28,2 1 0,2-5 0,2-1 0</inkml:trace>
  <inkml:trace contextRef="#ctx0" brushRef="#br0">17926 11496 8232,'-8'-11'0,"1"-3"0,3-2 0,-1 0 483,2 1 1,1 1 0,2 3 0,0 6 0,0 10 0,0 7 0,0 8-321,0 4 0,0 4 1,-2 4-1,-1 2 1,-2-2-1,2-2 1,0-3-1,0-1 1,-2-4-1,2-1 1,1-3-1,2-2 1,2-3-446,3-4 1,3-6 0,6-12 0,2-10 0,3-7 0,4-4-1,1-2 1,0-4 0,1 0 0,1-3 0,-1 1 0,-2 1 462,-3 2 0,0 3 1,-6 8-1,-1 5 0,-2 5 1,-3 6-1,-2 9 1,-2 12-1,-3 9 0,-2 7 1,-3 3-1,0 2 49,0-2 1,1-2-1,0-1 1,-2 0-1,2-1 1,1-1 0,2-1-1,0-4 1,2-1-1,1-3 1,4-2-1358,1-2 1,0 1 1126,1-1 0,4 0 0,-5 1 0</inkml:trace>
  <inkml:trace contextRef="#ctx0" brushRef="#br0">17796 11971 8128,'-14'5'848,"0"0"-428,6-1 1,-2-4 0,12 0 0,9 0 0,10-1 0,7-4 0,4-3 0,3-2 0,2 1 0,2-2-231,-3-2 1,0 3 0,-6 2 0,2 0 0,1 2 0,-1-1 0,-3 4 0,-5 2 0,-5 1 0,-1 0-191,1 0 0,-9 12 0,2 4 0</inkml:trace>
  <inkml:trace contextRef="#ctx0" brushRef="#br0">17897 12230 8340,'-14'0'545,"7"0"1,9-2-1,9-1 1,8-3 0,4-1-1,1 1 1,-2 3-1,-1 1 1,-2 2-344,0 0 0,-6 7 0,-8 4 0,-4 6 0,-2 7 0,-6 5 0,-5 3 0,-8 3 0,0 0 0,-1 2 0,3-3 0,2-2 0,3-7-146,4-2 0,2-4 1,9-6-1,3-4 1,6-4-1,5-3 0,5-6 1,1-4-1,4-6 1,1-3-1,2-3 0,-2 0 1,-2-1-1,-1 0-1308,2 3 0,1-2 0,2 0 1252,0 3 0,-1 1 0,1 1 0</inkml:trace>
  <inkml:trace contextRef="#ctx0" brushRef="#br0">18602 12057 8839,'0'-14'349,"0"0"1,2-1-1,2 1 1,8-1-1,5 1 1,7 0-1,5-1 1,4 1 0,4-1-1,0 3 1,-3 2-1,-4 4 1,-1 1-1290,-1 0 1,-5 0-1,-4 5 940,-3 0 0,-8 0 0,-2 0 0</inkml:trace>
  <inkml:trace contextRef="#ctx0" brushRef="#br0">18847 11698 8128,'-15'1'0,"1"2"221,-1 2 0,6 6 0,1 1 0,1 5 1,4 7-1,2 5 0,1 5 0,0 2 0,0 3 1,0-1-1,0 2 0,0 2 0,0-1-1146,0-3 0,1-2 925,4-8 0,3 1 0,6 0 0</inkml:trace>
  <inkml:trace contextRef="#ctx0" brushRef="#br0">19710 11410 8121,'0'-27'0,"0"1"0,0 4 1077,0 1-778,6 2 0,-3 11 1,5 5-1,-1 6 0,-4 8 1,-1 7-1,-2 7 1,0 5-193,0 4 0,0 0 1,-2-6-1,-1 1 1,-2-2-1,2-3 1,0-4-1,-1-4 1,0-2-1,0 0 1,4-3-1,5-6 1,5-11-217,3-10 1,1-8 0,2-8 0,2-3-1,2-2 1,1-1 0,1-1 0,-1 2-1,0 2 1,-3 7 0,-2 5 0,-2 10 289,0 5 1,-6 10 0,-1 9 0,-2 7 0,-1 6 0,0 3 0,-3 2 0,-1-1 0,0 1 0,0-2 0,2-1 0,1-4 0,2-1-479,-2-3 1,-1-2-1,-1-2 1,2 1-1,4-3 297,1-2 0,-5 3 0,3-5 0</inkml:trace>
  <inkml:trace contextRef="#ctx0" brushRef="#br0">19767 11813 8132,'-14'-7'585,"6"4"0,3-6 1,7-3-1,6 1 1,8 0-1,5 1 1,4-1-1,4-2 1,3 1-1,1 0-386,-1 3 0,-1 4 0,-2-3 1,-2 2-1,-2 2 0,-2 3 0,-3 1-199,-2 0 0,-8 13 0,-4 3 0</inkml:trace>
  <inkml:trace contextRef="#ctx0" brushRef="#br0">19854 12043 8132,'0'-10'637,"1"2"0,2 0 0,4 2 0,1 0 0,3 1 0,2 0 1,0 2-1,-4 4-319,-4 7 0,-3 7 0,-2 2 1,0 4-1,-2 0 0,-1 1 1,-2-1-1,2 0 0,1-4 1,2-1-1,0-1 0,0-1 1,2-1-353,3-3 0,3-4 1,6-6-1,2 0 0,3-2 1,5-2-1,5-8 0,3-5 1,1-6-1,1-1 0,1 0 34,4-1 0,-4-9 0,0-2 0</inkml:trace>
  <inkml:trace contextRef="#ctx0" brushRef="#br0">20415 11784 8245,'8'-14'0,"-2"-1"0,-1 1 371,0-1 0,6 1 1,-2 0-1,6-1 0,2 1 1,4-1-1,2 1 1,1 1-1,0 4 0,-2 2 1,-1 2-1,-4 1 1,1 1-2049,1 1 0,-8 2 1677,4 0 0,-11-6 0,3-2 0</inkml:trace>
  <inkml:trace contextRef="#ctx0" brushRef="#br0">20573 11496 9214,'-14'0'0,"-1"0"0,2 2 0,2 3 0,2 4 0,-1 4 0,2 3 0,2 5 0,1 6 140,0 5 0,0 8 1,5-2-1,0 2 1,0 0-1,0-1 1,0-1-1,0-3 1,0-5-1,0-6 1,2-3-1,3-5-140,4-5 0,4-4 0,1-7 0</inkml:trace>
  <inkml:trace contextRef="#ctx0" brushRef="#br0">20818 11395 8017,'-5'-6'442,"0"6"0,2 10 0,1 7 0,2 7 0,0 3 0,0 4 0,0 2 0,0 4 0,-1 1-499,-4 1 0,3-2 1,-3 1-1,4-3 1,1-1-1,0-1 0,0-2 1,0-6-1,0-6 1,0-3 56,0-1 0,0-1 0,0 1 0</inkml:trace>
  <inkml:trace contextRef="#ctx0" brushRef="#br0">21177 11180 8647,'15'0'0,"-3"1"0,0 6 329,-3 7 1,-6 8 0,2 12 0,-3 6 0,-2 6 0,0 7 0,-2 5-1,-1 2 1,-3 4 0,-2 0 0,-4 0 0,-2-5 0,-4-3 0,-2-5-633,-3-1 0,-1 1 1,-4-6-1,-3-5 1,-2-2-1,-6-3 1,-4 2-1,-3-2 0,-2-1 303,1-7 0,3-4 0,0-9 0</inkml:trace>
  <inkml:trace contextRef="#ctx0" brushRef="#br0">19810 11079 8089,'-41'-22'250,"3"2"0,2 11 1,8 6-1,-1 9 1,0 13-1,0 13 1,1 10-1,-1 7 1,0 9-1,2 9 1,3 10-1,14-36 1,2 1-1,1 1 0,1 0-145,1-1 0,1 1 0,2 1 0,1 0 0,-2 1 0,1 1 0,1 0 0,2-1 0,1 0 0,2 0 1,2-3-1,3 0 0,13 35 0,7-8 0,4-7 0,6-4 0,4-7 0,5-6-105,5-9 0,3 3 0,1-2 0</inkml:trace>
  <inkml:trace contextRef="#ctx0" brushRef="#br0">21796 11654 7905,'-18'-22'347,"4"3"0,4 3 0,1 2 0,6 1 0,7 2 0,11 3-155,7 1 0,12 2 0,4 5 0,4 0 0,2 0 0,3 0 0,2 0 0,1 0 0,-1 0 1,-4 2-1,-5 3 0,-8 3 0,-6 1-192,-7 1 0,-22-7 0,-7 4 0</inkml:trace>
  <inkml:trace contextRef="#ctx0" brushRef="#br0">22069 11295 7901,'-14'0'254,"-1"1"0,3 4 0,0 6 1,4 9-1,0 7 0,2 8 0,-2 6 1,2 7-1,-2 4 0,1 0 0,1 3 1,3-1-218,1-1 0,2 0 0,2-10 1,3-7-1,4-4 0,4-4 0,3-4 1,1-7-38,3-6 0,5-4 0,-2-7 0</inkml:trace>
  <inkml:trace contextRef="#ctx0" brushRef="#br0">22717 11597 10178,'0'-14'0,"0"-1"2297,0 1-2297,-7 6 0,18-5 0,-1 5 0</inkml:trace>
  <inkml:trace contextRef="#ctx0" brushRef="#br0">23076 11640 8035,'-12'-2'538,"2"-2"1,4-4-1,6-7 1,1 1 0,4 1-1,5 2-538,2 1 0,9 1 0,1-6 0</inkml:trace>
  <inkml:trace contextRef="#ctx0" brushRef="#br0">23407 11640 8088,'-14'-6'731,"7"2"0,7-4 0,10 2 0,6 1 0,5 0 0,1-1-731,4-2 0,7-8 0,4-6 0</inkml:trace>
  <inkml:trace contextRef="#ctx0" brushRef="#br0">24875 11597 8076,'-8'-14'426,"1"-1"1,9 7 0,3 2 0,6 1 0,6 0 0,7 2 0,5 0 0,5 0 0,6-2-282,6 2 0,5-1 0,7 1 0,-2-2 1,-4 2-1,-4 2 0,-4 1 0,-6 0 0,-4 0 1,-6 0-146,-4 0 0,-9 0 0,-9 0 0</inkml:trace>
  <inkml:trace contextRef="#ctx0" brushRef="#br0">25249 11280 8484,'-15'-14'0,"3"0"0,0 1 246,3 3 1,4 5 0,-3 12 0,2 6-1,2 6 1,3 3 0,1 4 0,0 1 0,0 3-1,0 2 1,0 3 0,0 1 0,1 0-679,4 1 1,-2-5 0,5 3-1,0-3 1,-1-1 431,-1-4 0,12-2 0,-2 4 0</inkml:trace>
  <inkml:trace contextRef="#ctx0" brushRef="#br0">25925 11295 8641,'0'-23'0,"0"4"0,0 3 0,-2 2 183,-2-1 0,0 7 0,-5 5 1,-1 8-1,2 8 0,2 6 0,1 3 1,0 4-1,2 1 0,1 2 0,2 1 1,0 2-1,0 2 0,0-2-170,0-2 1,2-3 0,1-1 0,2-4 0,-2-1 0,-1-3 0,-2-2 0,1-4 0,4-4-235,5-8 1,3-6 0,1-10 0,2-3-1,1-7 1,3-4 0,-1-5 0,0-2-1,0-3 1,-1-2 0,-1 1 0,1 1 447,1 2 1,0 6-1,-4-2 1,-1 4-1,0 4 1,1 5-1,-1 8 1,1 5-1,-3 8 1,0 7-1,-4 9 1,-2 5 55,-3 4 0,-1 7 0,-2 3 1,-2 1-1,-1 0 0,-3 0 1,-1 0-1,-1 1 0,2 1 1,-2-1-1,1-3 0,1-4 1,3-1-718,1 0 0,2 3 0,0-2 0,2-4 0,1-2 0,3-4 1,4 1-1,4-3 434,4-2 0,8 5 0,-4 1 0</inkml:trace>
  <inkml:trace contextRef="#ctx0" brushRef="#br0">15509 14072 16101,'-18'-13'348,"4"3"0,11-1 0,3 8 0,9 3 0,7 5 0,5 3 0,1 3 0,4 2 0,1 1 0,2-1-31,0-4 0,1 4 0,2-5 1,2 2-1,-2-1 0,-2 1 0,-3 0 1,-1-2-1,-4-2 0,-1-1 1,-4 1-1,-2 4 0,-6 3-302,-4 1 1,-14 2-1,-7 2 1,-5 2-1,-6 1 1,-5 1-1,-7 1 1,-2 1-1,-2 0 1,-1 0-1,1 0 1,2 0-1,1-2-494,1-1 1,7 3-1,0-5 1,7-1-1,7-2 1,7-2 402,6 0 0,-3 1 0,0-1 0</inkml:trace>
  <inkml:trace contextRef="#ctx0" brushRef="#br0">16084 14417 8466,'-33'0'0,"-1"0"0,4 3 333,4 7 1,-1 3 0,3 14 0,-3 5 0,-2 1 0,0 4 0,1-2-1,0 2 1,4-2 0,7 0 0,6-3-334,6-1 0,3-3 0,2 1 0</inkml:trace>
  <inkml:trace contextRef="#ctx0" brushRef="#br0">17250 13798 8517,'-23'-1'0,"4"-2"0,5-1 326,4 6 0,-1 4 0,6 9 0,2 1 0,1 3 0,4 5 0,3 3 0,4 2 0,4 0 0,1-1 0,1 1 0,-2 0-351,-4 0 0,4-2 1,-5-3-1,0-5 0,-3-3 1,-4-2-1,-1-4 0,-1-8 1,-2-14-1,-2-8-108,2-11 1,3 1-1,4-9 1,6 0-1,3-5 1,1 0 0,1-1-1,-1 3 1,0 2-1,2 4 1,2 2-1,1 5 1,-1 5 621,-2 5 0,-2 9 1,0 7-1,1 8 1,-2 9-1,-4 9 1,-4 4-1,-3 2 1,-2 1-1,0 2 0,0 2 1,0-2-590,0-2 0,-2-1 1,-1 0-1,-2-1 1,2 0-1,1-3 0,2-3 1,0 1-1,0-1 1,0 2 99,0-1 0,0 4 0,0-5 0</inkml:trace>
  <inkml:trace contextRef="#ctx0" brushRef="#br0">16876 14503 8484,'-21'10'361,"-3"0"0,9-6 1,9 4-1,12-1 1,15-4-1,11-3 1,11-5-1,8-4 1,7-4-1,3-3 1,1-2 179,-1-1 0,3-2 0,-2 4 0,-1-3 0,-5 4 0,-7 4 0,-9 4 0,-6 1 0,-8 4 0,-4 1 0,-6 4-3539,-5 3 0,-5-2 2998,-6 7 0,0 6 0,0 6 0</inkml:trace>
  <inkml:trace contextRef="#ctx0" brushRef="#br0">17322 14705 8770,'-15'8'0,"2"-2"567,4 1 1,10-6 0,12 4-1,6-3 1,4-2 0,1 0 0,0 0-1,-2 0 1,0 0 0,-1 1 0,-2 4-1,-4 5-450,-4 2 1,-8 3 0,2 1 0,-5 4-1,-5 8 1,-6 4 0,-7 1 0,-6 2 0,-1 2-1,1 0 1,5-4 0,3-4 0,3-3-186,3-2 0,6-7 0,8 1 0,8-7 0,7-8 0,8-6 0,6-8 0,4-5 0,3-5 0,2-1 0,1-2 0,0 0-845,0 0 1,-8 6 0,-4 1 0,-7 4 912,-3 3 0,-2 1 0,-5-6 0</inkml:trace>
  <inkml:trace contextRef="#ctx0" brushRef="#br0">18559 14230 8903,'-13'-14'0,"2"1"0,3 2 1038,1 1 1,1 0 0,3-4 0,-4 1-975,-1 4 0,4 4 0,-6 11 1,-1 7-1,-2 6 0,-3 2 1,-1 1-1,-4 1 0,0 2 1,-1 2-1,1 2 0,0 0 1,3 0-1,2 0 0,2-2 1,0-2-65,-1-1 0,1-6 0,0 3 0</inkml:trace>
  <inkml:trace contextRef="#ctx0" brushRef="#br0">18214 14201 9110,'-20'0'0,"3"-1"0,2-3 377,4 0 1,8 0 0,0 9 0,6 5 0,8 3 0,7-1 0,6 0 0,3-3-1,2 2 1,1 2 0,4 1-501,4 1 0,4-1 1,1 1-1,0-1 123,0 0 0,7 1 0,1-1 0</inkml:trace>
  <inkml:trace contextRef="#ctx0" brushRef="#br0">19494 13582 9014,'-10'-12'255,"1"2"0,6 5 1,-2 10-1,3 5 1,2 4-1,2 5 1,1 5-1,3 3 0,2 2 1,4 0-1,0-2 1,1-1-1,-2-2 1,-3 0-449,-1-2 1,2-1 0,-4-7 0,-2 1 0,0-3 0,1-5 0,0-10 0,0-12 0,-3-7 0,-1-7 204,0-3 0,5-6 0,1 3 0,2-1 0,2 1 0,0 3 0,-1 2 1,1 3-1,-1 3 0,1 6 0,1 7 0,0 8 437,-1 6 1,-2 11 0,-5 10-1,4 5 1,-1 3 0,0 3 0,-1 0-1,0 2 1,0-2 0,0-1 0,-1-5-1,3-4 1,-1 1-1031,1 1 1,-1-3 0,-3-2 580,2-1 0,0-2 0,-5-4 0</inkml:trace>
  <inkml:trace contextRef="#ctx0" brushRef="#br0">19278 14331 8397,'5'-10'376,"1"2"0,4 0 0,6 2 0,8-2 1,9 0-1,9-3 0,6-2 0,3-2 1,4 1-1,0 0 0,1-1 163,-3 1 0,-10 6 0,-9 1 0,-5 3 0,-4-1 0,-4 3 0,-5 5-539,-8 7 0,2 9 0,-2 4 0</inkml:trace>
  <inkml:trace contextRef="#ctx0" brushRef="#br0">19523 14561 13344,'22'0'393,"5"0"1,-3 1-1,3 3 1,1 2-1,-4 2 1,-4 3-1,0 2 1,-3 3-1,-4 2 1,-7 2-1,-4 4 1,-2 5-424,0 3 0,-6 2 1,-4-7-1,-1-2 1,1-2-1,5-2 0,4-4 1,2-1-1,4-3 1,8-3-1,8-7 0,9-6-686,5-7 0,4-8 1,4-2 715,0-3 0,7-1 0,1-5 0</inkml:trace>
  <inkml:trace contextRef="#ctx0" brushRef="#br0">20731 14359 8290,'5'-27'0,"0"2"461,-2 1 0,5 8 0,3 0 1,7 5-1,4 1 0,2 2 0,-1 3 1,-3 4-1,-1 1 0,1 0 0,-1 0 1,-2 0-1,-1 0 0,-3 1-3347,-3 4 2886,3 3 0,-12 6 0,6 1 0</inkml:trace>
  <inkml:trace contextRef="#ctx0" brushRef="#br0">20674 14590 10206,'1'-15'0,"6"2"0,7 2 0,8 3 0,6 0 0,2 0 0,2-1 1352,2 1 0,6-3-1352,-2 6 0,3-6 0,3 3 0</inkml:trace>
  <inkml:trace contextRef="#ctx0" brushRef="#br0">22961 13582 8476,'2'-27'0,"1"2"0,2 2 0,-2 3 0,-1 4 0,-2 11 0,0 11 0,0 10 0,0 8 278,0 3 0,0 7 1,0 1-1,0 0 1,0 2-1,0-2 1,-2 0-1,-1-3 1,-2-1-1,0-3 1,0 0-1,1-4 1,-1-5-1,0-6-321,0-9 1,0-12-1,5-17 1,2-7-1,3-8 1,4-6-1,4-7 1,2-3 0,-1 0-1,2 1 1,2 4-1,1 3 1,0 5 282,2 3 1,-5 15 0,4 2 0,0 10 0,-1 10-1,-2 6 1,-2 9 0,-4 5 0,-1 7 0,-1 3-1,1 2 1,-2 2 0,-2 1-111,-3 1 1,4 1-1,-2-6 1,-1 1-1,1 2 1,0 1 0,-2 0-1,0-4 1,1-4-131,0-3 0,7 5 0,-3-4 0</inkml:trace>
  <inkml:trace contextRef="#ctx0" brushRef="#br0">23580 13208 9892,'21'-24'0,"1"4"0,2 4 0,-2 8 501,-1 4 0,-3 6 0,-9 3 0,-4 4 0,-5 6 1,-5 4-1,-4 5 0,-6 3 0,-1 2 0,0-2 0,4-1 1,0-4-419,4-1 0,2 3 0,6-3 0,0-1 0,2 1 0,2-3 1,6-4-1,4-4 0,4-5 0,3-4 0,0-1 0,1 0-282,0 0 0,1-6 0,2-4 0,-2-1 0,-3 0 0,-2 1 0,-2-1 0,-2 0 0,1 1 199,-1 5 0,-6 10 0,-1 3 0</inkml:trace>
  <inkml:trace contextRef="#ctx0" brushRef="#br0">22688 14302 9186,'-37'9'0,"7"1"0,9 1 1294,11 2-995,7-5 1,5 3 0,4-4 0,10-1-1,11 0 1,12-2 0,7-3 0,8-1-1,7 0 1,6-1 0,5-4 0,5-5-1,-36 4 1,1-1 0,2 0 0,2 0-102,1 0 1,1 0 0,1-1-1,-2 1 1,-1 0 0,0 0 0,-5 0-1,-1 1 1,34-5 0,-9 3 0,-7 2-1,-12 2 1,-11 3 0,-11 1-199,-6 0 0,-23 6 0,-5 2 0</inkml:trace>
  <inkml:trace contextRef="#ctx0" brushRef="#br0">23378 14417 8361,'-19'2'210,"0"2"1,0 4 0,4 7 0,1 1 0,-2 3 0,-3 7 0,-5 4 0,-3 5 0,-2 0-1,0 2 1,0-2 0,2 0 0,3-3 1,5-1 0,10-4 0,4-3 1,5-5-1,5-3 0,4-2 1,6-1-1,4-3 0,5-5 1,3-4-1,2-1 0,1 0 1,2 0-73,2 0 1,1-1 0,-2-4 0,4-3-1,1-2 1,-1 1 0,0-3 0,0 0 0,1-3-1,-1 1 1,-4-1 0,-2 1 0,-4 1-1691,-3 4 1,-3 1 1549,-7 3 0,-6 3 0,-2-4 0</inkml:trace>
  <inkml:trace contextRef="#ctx0" brushRef="#br0">23378 14546 8411,'-14'0'0,"0"0"0,-1 0 361,1 0 0,6 12 1,3 4-1,3 6 0,2 7 1,0 4-1,0 4 0,0 5 1,2 4-1,1 7 1,2 3-1,-2 1 0,-1 1-111,-2-1 1,0 1 0,0 0 0,0-2 0,-2-4-251,-3-4 0,-3 3 0,-6 1 0</inkml:trace>
  <inkml:trace contextRef="#ctx0" brushRef="#br0">25839 14086 8997,'0'-14'0,"0"-1"0,0 1 379,0 0 0,0 4 0,0 0 1,1 1-1,4 1 0,5 3 1,4 3-1,7 4 0,6 1 1,8 2-1,5-2 0,6-1 0,4-2-337,4 0 1,2 0 0,2 0 0,1 0 0,0-2 0,-3-1-1,-10-2 1,-10 2 0,-11 1-44,-6 2 1,-9 7 0,-4 1 0</inkml:trace>
  <inkml:trace contextRef="#ctx0" brushRef="#br0">25939 14244 10216,'-46'2'0,"6"3"225,8 4 1,8-1 0,16 0-1,8 0 1,10 0 0,6 2 0,6-1-1,5-1 1,8-1 0,5-2-1,5-1 1,3 1-100,5-2 0,3-1 0,0-2 0,-4 0 1,-4 0-1,-3 0 0,-2 0 0,-3 0 1,-5 0-1,-7 0-97,-6 0 1,-3-6 0,-4-2 0</inkml:trace>
  <inkml:trace contextRef="#ctx0" brushRef="#br0">26285 13568 13493,'-15'0'249,"9"2"0,6 2 0,9 6 0,9 3 0,6 3 0,5 3 0,4 3 0,7 2 0,7 0 0,7 2 0,5 1-21,3 2 1,1-5 0,-6 0 0,-1 1 0,-5 1 0,-11-2 0,-12-3 0,-14-2 0,-9 2 0,-13 0 0,-15 1 0,-13 0 0,-11 4-1231,-5 1 1,-4 2 0,-2 1 0,2 2 0,3 2 1039,5-2 1,4 5 0,0-1 0</inkml:trace>
  <inkml:trace contextRef="#ctx0" brushRef="#br0">28155 14518 8849,'-29'-11'0,"0"-5"0,2-4 482,3 0 1,10 0 0,9 6-1,5 0 1,5-1 0,4 2-1,4 2 1,3 3 0,3 2 0,5 3-1,3 1 1,2 2 0,2 0-354,2 0 0,-2 0 1,4 0-1,-2 0 1,1 0-1,-2 0 0,-2 0 1,-1 0-1,1 0 1,4 0-1,3 0 1,1 0-1,-1 0-352,-2 0 0,5 0 0,-3-2 0,-2-1 1,-6-3-1,-9-1 0,-5-1 0,-4 0 1,-3-3-1,-3 0 0,-8 0 0,-10 1 1,-10-2 164,-4-6 1,-6 2 0,-2-5 0,-1 2 0,0-2 0,0-1 0,0-5 0,0-4 0,3-2 0,4-1 0,4-1 0,1-5 0,0-6-36,0-7 0,11 2 1,0 0-1,5-1 0,6 4 1,6 2-1,7 6 0,6 3 1,7 5-1,5 4 0,3 2 1,3 2-1,4 0 349,5 2 1,0 1-1,5 5 1,1-2-1,2-1 1,4 3 0,2 3-1,-2 5 1,-3 2-1,-5 3 1,-2 3 0,-1 5-1,-2 4-148,-6 4 0,-5 6 1,-4 2-1,1 1 1,-2 4-1,-1-1 1,-4 1-1,-1-2 1,-5 3-1,-3 4 1,-5 2-1,-2 1 1,-3-1-207,-1 1 1,-4 6 0,-2-2 0,-8 4 0,-4 1-1,-4 0 1,-1 0 0,-1 0 0,1 1 0,0-1-1,3-2 1,4-2 0,4-4 8,6 0 1,2-8 0,2 4 0,2-4 0,4-6 0,8-2 0,10-3 0,8 0 0,8-4 0,5 0 0,5-4-1,1-4 1,5-2-219,4-2 1,0-5 0,0-1-1,-5-1 307,-7 1 0,3-5 0,0 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height" value="0.053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11020 4619 27298,'8'-8'-805,"0"-4"0,-5 6 0,2-2 0,0-2 1,0 1-1,-1-1 0,0-1 0,-3-2 929,-1-1 1,0 4-1,2 2 1,3 2 0,4 3-1,4 1 1,3 2-1,5 0 1,8 0 0,9 0-1,10 0 1,9 0 32,9 0 0,4 0 1,4-1-1,-1-3 1,3-2-1,-6 0 1,-3-2-1,-11 1 1,-6 1-1,-12 3 1,-6 1-244,-10 2 0,-12 0 0,-12 2 0,-11 1 1,-11 3-1,-8 1 0,-6 1 0,-3-2 1,-4 2-1,-3 0 0,-5 3 0,-3 0 1,-3 0 109,-3-1 1,1 0-1,-8 4 1,-3 0 0,-3 1-1,0-1 1,3 1-1,5-1 1,5 0 0,4-1-1,7-2 1,9-3 184,12-1 0,16-2 0,15-5 0,12 0 0,9-2 0,7-1 0,3-4 1,3 1-1,2 0 0,3 1-131,1-2 0,7 4 0,0-5 0,0 2 0,0 1 0,2 0 0,1-1 0,3-2 0,1-2 0,-3 1 0,-4 1 0,-3 1-8,-2 4-21,-6-5 0,-8 6 0,-10-2 0,-6 4 0,-8 3 0,-12 2 0,-9-1 0,-9 1 0,-7 2 0,-7 1-134,-2 3 0,-4-3 0,-3 0 0,-5 0 0,-4 0 0,-4 1 0,-3-1 0,-1-1 1,-3-2-1,1 1 0,0 0 0,2 1 166,4-4 1,0 3-1,15-1 1,4-2 0,7 1-1,6-1 1,8 2-1,13-2 1,16-2 0,15-2 42,9-4 0,11 2 1,11-5-1,7 0 0,6 0 1,4-2-1,0 1 0,3-1 1,1 0-1,5 1 0,-39 5 1,0 0-1,1 0 0,0 0 1,-1 1-1,0-1-49,39-2 1,-5 1 0,-6 4-1,-4-3 1,-2 0 0,-8 0-1,-5 3 1,-7 1 0,-6 0-1,-8 0-343,-8 0 0,-12 6 0,-6 2 0,-7 0 0,-11-1 0,-7-3 0,-5 3 0,-4-1 1,-4 2-1,-7-1 0,-5-1 243,-5-3 1,0 0-1,-4 1 1,3 0 0,3 0-1,2-3 1,-1-1 0,-1 0-1,-1 0 1,2 0 0,-1-1-1,4-3 65,1 0 0,3-1 0,4 3 0,4-1 1,6-2-1,4 2 0,8 1 0,9 2 0,14 0 102,9 0 1,8 0 0,11 0 0,6 0 0,7 0 0,3 0 0,2 0-1,-2 0 1,-1 0 0,-2 2 0,1 1 0,3 2 0,0-2 608,0-1-799,-3-2 1,1 5 0,2 1 0,4 0 0,0 1 0,-1-2 0,-4-1-1,-2 3 1,-4-1 0,-3 1 0,-6-3 0,-2 1 0,-7 0-305,-6-2 0,-5 4 0,-3-1 0,-5 0 0,-8 1 1,-8-4 228,-5-1 0,-8-1 0,-3 2 0,-3 2 1,-2-2-1,0-1 0,-1-2 0,-3 0 1,-4 0-1,-2 0 0,1 0 0,-2-2 0,0-1 197,2-2 0,-4 1 1,5 2-1,1-1 0,2-4 1,5 1-1,5 0 0,5 2 1,5 1-1,7 0 1,12-2 11,13 2 1,14-3 0,8 1 0,6 2 0,7 1 0,4 0 0,4-1-1,1-2 1,1 2 0,-1 2 0,0 1 0,-1 0 0,-2 0-71,-1 0 0,-12 0 0,-4 0 0,-5 0 0,-7 0 0,-5 0 0,-9 0 0,-11 0-145,-14 0 0,-6 4 0,-10 1 0,-4-2 0,-3-1 1,0-2-1,0 0 0,0 2 0,-2 1 0,1 2 0,-1-2 1,2-2-1,4-1 72,2 0 1,2 0-1,-3 0 1,1 0 0,4 2-1,1 1 1,4 2 0,1-2-1,1-1 1,1-2 0,1 1-1,2 3-158,1 0 1,9 1-1,1-5 1,8 0 0,4 0 398,3 0 0,-1 0 1,1 0-1</inkml:trace>
  <inkml:trace contextRef="#ctx0" brushRef="#br0">12099 4748 30124,'-13'2'-2308,"2"1"0,2 2 1918,-3-2 1,8-1 0,4-2 0,8 0 0,4 0 0,3 0 0,-1 0 434,1 0 0,-1 0 0,0-2 1,1-1-1,-1-2 0,0 2 0,1 1 1,-1 2-1,1 0 0,-1-1 0,0-3 1,2 0-1,2 0 34,1 3 1,0 1 0,-3 0-1,2-2 1,1-1 0,0-2-1,0 2 1,2 1 0,0 2-1,1 0 1,1 0 0,1 0-1,0 0-8,0 0 0,0 0 0,4 0 1,1-1-1,0-2 0,0-2 0,0 2 1,-1 1-1,1 2 0,0 0 0,-2 0 1,-1 0-1,-4 0-25,-1 0 0,0 0 0,-4 0 0,4 0 0,0 0 0,1 0 0,-1 0 0,1 0 0,1 0 0,2 0 0,2 0 0,4 0 0,1 2-31,1 2 1,2-2 0,-3 3 0,4-4 0,-1-1-1,0 0 1,-3 0 0,-2 0 0,-1 0 0,0 0 0,0 0-1,-1 0 8,1 0-6,0-6 0,0 4 0,-1-2 0,3 2 0,2 2 0,4 0 0,3-2 1,2-1-1,2-2 0,1 2 0,0 2 0,-2 1 120,0 0 1,4 0 0,-3 0 0,-2 0 0,-2 0 0,-2 0 0,1 0 0,-1 0 0,-1-2 0,-4-1 0,-2-2 0,-2 2-110,-1 1 1,4-3 0,-1 1 0,-4 0 0,-2 3 0,-1 1 0,0 0 0,0 0 0,-1 0 0,-3 0-1,0 0 1,0 0 0,1 0-25,0 0 0,-2 0 1,-4 0-1,-1 0 1,0-2-1,2-1 1,2-2-1,1 2 1,-1 1-1,-2 2 1,-2 0-43,0 0 0,-4 0 0,0 0-948,1 0 537,-5 0 0,-1 0 188,-10 0 0,4 2-2093,-4 3 2054,3-4 1,-4 6 0,-2-7 0</inkml:trace>
  <inkml:trace contextRef="#ctx0" brushRef="#br0">4747 5928 29205,'-14'0'-832,"4"0"1,2 2-1,2 2 1,1 4 0,0 2 1009,1 0 1,0-7 0,9 2 0,5-4 0,3-1 0,1 0 0,0 0 0,2-1 0,2-3-1,1-2 1,-1 0 0,-1-2 0,1 0-289,1-4 0,2 1 0,-4 0 1,3 1-1,-3-1 0,-1-2 0,-1-1 1,-1 0-1,0-1 0,1-1 1,-2-1-1,-4-3 0,-2 3-177,-1 1 1,-4-3 0,2 0 0,-2-1-1,-2 1 1,0-2 0,-2 1 0,-1-1-1,-3 2 1,-2-1 0,-3 0 0,-2-3-1,-2-1 288,1 2 0,0 1 0,-2 7 0,-2-1 0,-1 1 0,0 0 0,0-1 0,-1 1 0,3 1 0,-1 2 0,1 1 1,-3 1-1,3 1 106,1 3 0,1-2 0,3 1 1,0 0-1,3-2 0,-2 1 0,-2 1 1,0 1-1,2 0 0,1 0 0,-1 2 1074,-2 2-1327,-1 1 1,0 0 0,-1 0 0,1 1 0,-1 4 0,1 5 0,0 2 0,-1 3 0,-1-1 0,-1 2 0,-3 2 0,3 1-2,1-1 1,0-2-1,-2 0 1,-1 1-1,2 2 1,2-1-1,4-2 1,1 0-1,1 1 1,1 3-1,3-3 1,3-1-1,2-1-36,0-1 1,0 2-1,0 2 1,0 1 0,2-2-1,1-1 1,4-1-1,1-1 1,3 1 0,2-1-1,-1 0 1,0-1-1,-3-2-337,2-1 1,-3-1 0,2 6 0,0-1 704,-2 1 0,4 5 0,-4 3 0</inkml:trace>
  <inkml:trace contextRef="#ctx0" brushRef="#br0">8344 5928 30520,'15'-8'-1703,"-7"-5"1,4 12 0,-4-3 0,2 6 1809,-1 3 0,-4 4 0,5-4 1,1 0-1,2 0 0,1 0 1,1-2-1,-1-2 0,0-1 0,2 0 1,2 0-1,3-1 0,0-2 1,1-4-151,0-1 0,2 3 0,3-4 0,-1-2 1,-2-2-1,0-2 0,0 1 0,-2-2 1,-1-2-1,-3-1 0,-2 0 0,-4 0 0,0-2-250,-3-1 1,-6-2-1,2-3 1,-3 1-1,-2 4 1,0-1 0,0 2-1,-2-1 1,-1 1-1,-3-1 1,-2 0 0,-4-2 301,0 1 0,-3-4 1,3 5-1,0-2 0,1 1 1,-3 2-1,-4 2 0,1 0 1,1 0-1,1 1 0,1 4 1,-2 3-1,-2 1 681,-1-1-615,-7 5 0,9-1 0,-5 7 0,-1 0 0,2 0 0,1 0 0,2 0 0,2 2 0,2 3 0,-1 4 0,1 4 0,-1 1-324,1 1 0,4 1 0,3 1 1,-1 2-1,1 1 0,1-1 1,1 2-1,0-1 0,0 3 0,1-2 1,-3 1-1,-1 0 0,-1 4-223,-1 1 0,5-3 0,-3 0 0,0 3 0,2 4 0,-2 2-10,0-1 1,-2 5 0,-4 0 0</inkml:trace>
  <inkml:trace contextRef="#ctx0" brushRef="#br0">10718 5899 21762,'-13'-6'0,"2"-2"-451,1 0 0,7-5 0,0 5 1,8 0-1,8 2 0,6 1 0,3 0 1,4 0-1,3 0 700,4 1 0,2-1 0,5 3 0,-3-1 0,0-2 0,0 2 0,2 1 0,3 2 0,1 0 0,0 0 0,1 0 0,-1 0 0,1 0 0,3 0 0,2 0-120,3 0 1,0 0 0,6 0 0,1 0 0,2 0 0,-1 0 0,-2 0 0,-2 0 0,1 0 0,4 0 0,0-1 0,-3-2 0,-4-2-1,-1 2 0,-5-4 0,4 2 0,3 2 0,-1 0 0,0 0 0,1-4 0,2 1 0,4 0 0,0 1 0,-4 0 0,-4 0 0,-5 1-14,-3-3 1,-2 6-1,-1-4 1,-4 3-1,-5 2 1,-4 0-1,-3 0 1,-2 0-1,0 0 1,-2 0 0,-3 0-1,-3-1-71,-1-4 0,-1 3 0,0-4 0,-2 1-1619,-8 0 0,-7 0 1815,-16 5 1,-10 0-1,-7 0 1</inkml:trace>
  <inkml:trace contextRef="#ctx0" brushRef="#br0">2417 7151 29862,'-15'0'-1427,"6"-5"0,1-1 1,0-1-1,1-1 1,1 0 545,3-3 0,0 0 1,-1 0-1,0 4 991,0 6 0,4-2 0,4 9 0,2-1 0,2 0 0,3-1 0,2 1 0,3 0 0,2 0 0,1 0 0,0-1 0,0 0 41,0-3 1,5 4-1,-3 0 1,1 0 0,4-1-1,0 1 1,-1-2 0,-1-1-1,2-2 1,1 2 0,3 1-1,2 2 1,2-2-59,-2-2 0,3-1 1,-1 0-1,-3 0 0,1 0 1,2 0-1,4 2 0,2 1 1,-1 2-1,-6-2 0,-2-1 1,-3-1-65,1 4 0,3-3 1,-1 4-1,-6-1 1,-1 0-1,-3-1 1,1 1-1,-1 2 1,1-1-1,-1 0 1,2-2-1,-1-1 1,4 0 56,1 2 1,6 0 0,2-5-1,2 0 1,3 0 0,2 0-1,1-2 1,-2-1 0,-1-4-1,-1 1 1,-1 0 0,1 1-1,-3 0-66,-1 0 1,1-4 0,-4 4 0,1 0 0,1 0 0,1-1-1,3 0 1,4-2 0,-1 1 0,-1 1 0,0 1 0,2 0 69,-1 0 1,4-4-1,-10 2 1,1 1-1,0 0 1,-1 2 0,1 1-1,-4 0 1,-2-2-1,-1 2 1,0 1-1,-1 2 2176,1 0-2251,0 0 0,1 2 0,2 1 0,2 2 0,-1 0 0,1 0 0,1-1 0,0 0 0,2-3 0,0-1 0,3 0 0,1 0-10,2 0 1,-1 0 0,-2 0 0,0 0-1,2 0 1,1 2 0,-2 1 0,-1 2-1,-1-2 1,-1-1 0,0-2 0,-1 0-12,-3 0 0,1 4 1,-2 1-1,1-2 0,0-1 1,-1-2-1,1 0 0,-1 0 1,2 0-1,2 0 0,2-2 1,-1-1-1,-1-2 45,-2 2 0,-2-3 0,-2 1 0,-1 0 1,0 0-1,-2 1 0,-1 0 0,0 1 0,2 0 1,0-2-1,-1 2 0,1 1-41,0 2 1,4 0 0,3 0 0,0 0 0,3 0 0,-1 0-1,0 0 1,2 0 0,2 0 0,0-1 0,-2-2 0,-4-2 0,-1 2 69,-3 1 1,4 2-1,-1 0 1,0-2-1,0-1 1,-3-2-1,0 2 1,0 2-1,3 1 1,0 0-1,1 0 1,-4 0-136,-2 0 1,3 4 0,1 3 0,-2-1 0,-2 2 0,-1-1 0,0 1 0,1 0 0,2 1 0,2-1 0,-1-1 0,1-3 0,1 1 73,2-2 1,1-1 0,5-2 0,1 0 0,-1 0 0,0 0 0,0 0 0,-1 0 0,-2 0 0,-4 0 0,0 0 0,-5 0 535,0 0-529,4 0 1,-6-2-1,1-1 1,-4-2-1,-1 2 1,3 2 0,0 1-1,1 0 1,0 0-1,0 0 1,-1 0-1,3 0-16,2 0 1,-7 0 0,3 0 0,-2 0 0,0 0 0,2 0 0,-2 0 0,-1 0 0,-4-2 0,-1-1 0,-2-2 0,0 2 4,0 1 0,5 2 0,-5 0 0,-1 0 0,0 0 0,-1 0 0,2 0 0,-1 0 0,0 0 0,-1 0 0,2 0 0,0 0 0,1 0-56,-1 0 0,2 0 1,-4 0-1,2 0 1,-1 2-1,-2 1 0,-2 2 1,1-2-1,-1-1 1,0-1-1,1 2 91,-1 2 1,1 0-1,-1-5 1,0 0-1,1 0 1,-1 0-1,1 0 1,-3-2-1,0-1 1,-3-2-1,2 2 1,2 2-42,2 1 0,-1 0 0,0-2 0,1-1 1,-1-2-1,0 2 0,1 1 0,-1 2 0,1 0 1,-1 0-15,0 0 1,-4 0-1,0 0 1,1 0 0,2 0 8,1 0 1,-4 0-1,-1 0 1,2 0-1,2 0 1,1 0-607,1 0 0,-6 0 614,1 0 1,-7 0 0,4 0 0</inkml:trace>
  <inkml:trace contextRef="#ctx0" brushRef="#br0">16847 1266 8006,'0'-14'497,"0"-1"1,0 1 0,0 0 0,1 2-1,3 9 1,0 13 0,0 12 0,-3 10 0,1 7-1,1 2 1,2 4-113,-2 3 1,-1-2 0,-2 5 0,0 1 0,0-3-1,0 1 1,0-4 0,-2-1 0,-1 0 0,-2-1-1,2-1 1,1-6 0,2-5 0,0-5 0,0-1-2588,0-2 0,0-6 1,0 1 2201,0-3 0,7-2 0,1 0 0</inkml:trace>
  <inkml:trace contextRef="#ctx0" brushRef="#br0">16991 1755 8028,'4'-14'0,"1"0"0,0-1 622,1 1 0,2 1 1,7 2-1,1 3 1,3 0-1,5 1 1,5-1-1,3 2 1,1-2-1,1 2 1,-1-2-1,1 1 1,-2-1-605,-2 0 1,-2 5-1,-5-3 1,-2 1-1,-2 0 1,-1 0-19,-5-1 0,1-2 0,-6-6 0</inkml:trace>
  <inkml:trace contextRef="#ctx0" brushRef="#br0">17393 1266 9081,'-14'0'0,"0"2"576,-1 3 0,7 3 1,2 8-1,1 4 1,0 9-1,2 8 1,2 6-1,1 3 1,0 4-1,0 0 1,0-1-1,0-3 1,0-2-1079,0-6 0,0 0 1,0-7-1,0-4 502,0 0 0,6 0 0,2 2 0</inkml:trace>
  <inkml:trace contextRef="#ctx0" brushRef="#br0">17652 1295 8285,'10'-19'0,"0"0"0,1 1 680,2 2 1,6 2 0,0 1 0,0 3-1,2 5 1,3 4 0,1 1 0,-1 0 0,-3 1-1,-2 4 1,1 5 0,-4 4 0,-4 5-574,-2 5 1,-7 5-1,0 3 1,-7 3 0,-9 2-1,-6 3 1,-2 2 0,-2 1-1,1-2 1,-2-1 0,2-3-1,3-2 1,3-3-25,1-1 0,7-9 0,3-3 1,4-3-1,2-1 0,4-3 1,5-2-1,3-5 0,3-5 1,1-3-1,2-4 0,0-1-511,2-3 0,-3 0 0,4 0 0,1 1 1,-1-1-1,2-2 0,0-1 428,0-1 0,0 1 0,5-1 0</inkml:trace>
  <inkml:trace contextRef="#ctx0" brushRef="#br0">18199 1626 7954,'0'-15'0,"0"1"3139,0 0-2754,7-1 1,2 1 0,10 1 0,5 2 0,5 1 0,5-1 0,2 0 0,1 0 0,-3 3 0,-4 1 0,-1 4 0,0 0 0,-2 0-1286,-3-2 1,1 0 899,-5 5 0,-1-6 0,-5-2 0</inkml:trace>
  <inkml:trace contextRef="#ctx0" brushRef="#br0">18516 1194 8513,'-23'0'342,"4"0"0,5 2 0,3 3 0,1 4 0,0 6 1,2 4-1,4 5 0,2 5 0,2 4 0,0 5 1,0 4-1,0 1 0,0-1-612,0-4 1,2 2 0,1-6-1,2-2 1,-2 0 0,-2-2-1,-1 0 270,0-2 0,-6-9 0,-2 2 0</inkml:trace>
  <inkml:trace contextRef="#ctx0" brushRef="#br0">18717 1281 9394,'2'-32'0,"2"1"0,8 6 0,4 2 702,3 6 0,2 2 0,-4 6 0,2 4 0,-1 3 0,-2 2 1,-3 2-1,-2 1 0,-3 3 0,0 4 0,-2 4 0,1 6 0,-6 0 1,-4 3-841,-6-1 0,1 2 0,-2 3 1,-1-1-1,0-4 0,-1 1 0,4-3 1,2 3-1,3-2 0,1-1 1,2-2-1,0-2 0,2-2-192,3 1 0,1-6 0,5-1 0,-1 0 1,1 0-1,2 4 0,1 0 0,2 3 1,2-1-1,1 0 0,-2 2 0,-1 2 0,-1 3 762,-1 1 1,-6-4-1,-3 3 1,-3-1-1,-2 3 1,-2-1-1,-3-3 1,-6-1-1,-7-1 1,-7 3-1,-6-3 1,-4-1-1,0-1-658,0-1 0,-3-4 1,4-2-1,4-2 1,2-3-1,6-1 226,1-2 0,9 0 0,5 0 0</inkml:trace>
  <inkml:trace contextRef="#ctx0" brushRef="#br0">19177 1626 7954,'24'-15'0,"0"-1"0,2 1 3564,1 0-3256,2-2 1,-2 13 0,-1-4 0,-1 2 0,2 3 0,2 0 0,-2-1 0,-1 0 0,-4 0-1,-1 3 1,-2 1 0,0 0-2722,-1 0 1,-8-2 2412,-6-3 0,-2-3 0,-2-6 0</inkml:trace>
  <inkml:trace contextRef="#ctx0" brushRef="#br0">19523 1266 12341,'-7'-13'0,"-2"5"0,-2 8 0,1 8 0,4 7 0,1 6 0,-2 6 400,-1 5 1,5 8 0,-3-2 0,1 4 0,-1 1 0,-1 0 0,1-2 0,1-1 0,0-3 0,0-2 0,2-3 0,2-3-5874,1-5 5473,0-3 0,6-7 0,2 1 0</inkml:trace>
  <inkml:trace contextRef="#ctx0" brushRef="#br0">19839 1252 12677,'2'-15'0,"3"3"478,4 2 1,-1 5 0,0 10 0,-1 6 0,-4 5 0,-2 5 0,-1 0 0,-1 1 0,-2-1 0,-2 1 0,2 1-558,1 2 1,2-2 0,0-1 0,0-1 0,2-4 0,2-1-1,6 0 1,3 2 0,1 0 0,1-4 0,-1-4 0,2-2-183,3 0 1,-1-5 0,6 1 0,0-2 0,0-2 0,0 0 0,1-2 0,1-2 0,-1-4 0,-2-2 0,-2 1 260,-4-3 0,5 0 0,1-3 0</inkml:trace>
  <inkml:trace contextRef="#ctx0" brushRef="#br0">20199 1223 9655,'-13'-2'0,"2"-1"447,1-2 0,1 7 0,-6 8 0,3 4 1,0 7-1,3 6 0,-2 7 0,-2 2 0,-2 4 1,-1 3-1,-1 4 0,-2 2 0,1 1-698,2-1 1,3 4 0,2-6 0,2-4 0,-1-5 0,2-3 0,2-1 0,1-2 250,0-3 0,7 3 0,6-10 0</inkml:trace>
  <inkml:trace contextRef="#ctx0" brushRef="#br0">20515 1669 7910,'0'-14'653,"0"4"0,4 2 0,4 0 0,6 2 0,4-1 0,2 4 0,4 0 0,5 0 0,3-2 0,3 2 0,0 1 0,1 0 0,-4-1-764,-2-1 1,-6-1-1,0 3 1,0-1-1,-2-2 1,-3 0-1,-4-1 111,-6-4 0,4-2 0,-5-3 0</inkml:trace>
  <inkml:trace contextRef="#ctx0" brushRef="#br0">20889 1324 7910,'-14'0'482,"0"0"0,-1 0 0,1 0 1,1 1-1,2 4 0,1 6 1,1 5-1,-1 7 0,2 2 0,2 6 1,1 1-1,0 1 0,0 2-309,2 2 1,-3 0 0,1 1 0,2-4 0,1-4 0,1-1 0,-3-2 0,0-1-174,0-2 0,3-7 0,1 4 0</inkml:trace>
  <inkml:trace contextRef="#ctx0" brushRef="#br0">22084 1583 9515,'-15'-8'231,"7"-5"1,3 11-1,12-2 1,6 2-232,4 2 0,9 0 0,-4 0 0</inkml:trace>
  <inkml:trace contextRef="#ctx0" brushRef="#br0">22530 1640 8774,'0'-14'804,"0"-1"0,4 6 0,3-1 0,1-1 0,1-2 1,1 1-805,0 2 0,6-3 0,6 5 0</inkml:trace>
  <inkml:trace contextRef="#ctx0" brushRef="#br0">22990 1655 8452,'-2'-16'0,"-1"-2"0,-2-1 575,2 1 1,2 2 0,1 2-1,1 1 1,2 2 0,4 3-1,1 0-575,3 0 0,8-2 0,4-4 0</inkml:trace>
  <inkml:trace contextRef="#ctx0" brushRef="#br0">23810 1683 8160,'-13'-9'0,"4"-1"457,4-1 1,3-2 0,5 0 0,7 2 0,9 3 0,7 2 0,4 1 0,2 0 0,3 1 0,2 0 0,1 3-294,-1 1 1,5 0-1,-5 0 1,-1 0-1,-2 0 1,-5 0 0,-4 0-1,-2 0-164,-3 0 0,0 0 0,-6 0 0</inkml:trace>
  <inkml:trace contextRef="#ctx0" brushRef="#br0">24141 1338 9472,'-14'0'0,"-1"0"372,1 0 1,4 0 0,1 2 0,-1 2 0,0 8-1,2 5 1,2 7 0,3 3 0,1 2 0,2 2-1,0 1 1,0 3 0,0 0-554,0 0 0,5-1 0,0-6 1,-2 3-1,-1-1 181,-2-1 0,0 9 0,0-7 0</inkml:trace>
  <inkml:trace contextRef="#ctx0" brushRef="#br0">24529 1338 7920,'0'-14'349,"0"4"0,0 4 0,0 4 0,-1 10 0,-2 10 0,-4 9 0,-1 6 0,-1 6 0,-1 4 1,0 2-1,1 0-89,1-1 0,-3-4 0,4 8 0,1-5 0,-2-4 0,1-6 0,-1-2 0,2-4 0,0-3-435,2-5 0,3-11 0,1-8 0,1-10 0,4-7 0,5-7 0,3-5 1,1-4-1,0-4 0,1-3 0,-1-2 0,1-3 509,-1 1 0,5-1 0,0 3 0,-1 2 0,0 4 0,-1 2 0,2 5 0,0 7 1,1 6-1,-1 8 0,-2 6 0,-1 7-243,-1 5 0,-7 9 1,-3 5-1,-4 3 1,-1 2-1,0 1 0,0 2 1,0 2-1,-1-2 1,-3-2-1,-2-1 0,0 0 1,-1-1-1311,4 1 1,-3 0 0,1-2 0,2-1 1218,1-2 0,2 0 0,0 4 0</inkml:trace>
  <inkml:trace contextRef="#ctx0" brushRef="#br0">24875 964 8957,'0'-32'0,"0"2"0,1 4 472,4 4 0,5-2 0,7 6 0,2 5 0,-1 7 0,0 4 0,-1 2 0,4 2 0,0 3 0,-1 4 0,-2 4 0,0 2 0,-2-1-169,-2 0 1,2 2 0,-11 2-1,-2 3 1,-1-1 0,-4 3-1,-3-1 1,-4 2 0,-4 0-1,-2 0 1,1 2 0,0 1-1,1 0-303,3-3 1,2 2 0,5-7-1,-2-2 1,2-1 0,2-1 0,2-1-1,4-1 1,5-3 0,2-6 0,4-2-1,3-2 1,5 0 0,4 0-505,0 0 0,3-6 1,1-4-1,1-3 0,1-1 1,-1-1-1,1 1 504,-2 0 0,11-1 0,2 1 0</inkml:trace>
  <inkml:trace contextRef="#ctx0" brushRef="#br0">25954 1712 8039,'1'-14'288,"4"-1"1,-2 1-1,7 0 1,1 1 0,2 3-1,1 4 1,2 1 192,3 0 0,-1 0 1,4 5-1,-1 0 1,-2-1-1,0-2 1,1-2-1,-3 2 1,-1 1-1,-1 2 1,-1 0-1,0 0-1016,1 0 0,-6 5 1,1 0-1,1-2 1,2-2-1,0 1 1,-2 1-1,-3 4 535,-2 1 0,6-5 0,-4 3 0</inkml:trace>
  <inkml:trace contextRef="#ctx0" brushRef="#br0">24831 547 7960,'2'-15'186,"3"1"0,-2 1 1,7 2-1,1 3 0,2 2 1,1 1-1,0 0 0,2 0 308,4 2 1,-4 1 0,4 2 0,0 0 0,0 0 0,1 0 0,1 0-1,-1 0 1,0 0 0,-3 0 0,-2 0 0,-2 2-443,0 3 1,-6-2-1,-3 7 1,-3 1-1,-2 2 1,0 1 0,0 0-1,0 1 1,0-1-1,0 1 1,-2-1-1,-1 0 1,-3 1-91,-2-1 1,-2 0 0,-4 1 0,-1-1-1,1 1 1,-2-1 0,-2 2 0,-3 2-1,-1 1 1,-2-2 0,0-1 0,0-1-9,-1-1 1,2 4 0,-1-2-1,0-4 1,2 1 0,1-2-1,2 1 1,0-4 0,1-2-1,2-3 1,2-1 0,-1-2 230,1 0 0,0 0 1,1-2-1,5-3 0,8-3 1,6-1 27,2-1 0,5 7 1,-3-2-1,2 2 1,4 0-1,2-2 0,1 2 1,-1 1-1,-2 2 1,-2-1-1,0-3 0,2 0 923,4 1-1075,-11 1 1,12 2 0,-7 0-1,7 0 1,2 0 0,-4 0 0,-5 2-1,-3 1 1,-1 1 0,1 1 0,0 2-83,-1 2 0,1-1 0,-6 2 1,0 1-1,-1 2 0,1 3 0,-2 3 1,-1 3-1,-4 1 0,-2-4 0,-6-3 67,-3-2 1,4 1 0,-2 1 0,-4 1 0,-2 2 0,-1-1 0,2-2 0,2-2 0,-2 1 0,-2-1 0,-1 1 0,1-1 0,2 0 11,2 1 1,-1-2 0,1-2 0,0-3 0,1 0 0,2-2 0,1 1-439,-1-4 1,5-3 0,1-5-1,3-5-7334,2-2 7714,7-3 0,1 1 0,6-1 0</inkml:trace>
  <inkml:trace contextRef="#ctx0" brushRef="#br0">25206 1209 8101,'0'-15'714,"0"6"0,0-1 0,0 2-560,0 5 0,-5 4 0,0 14 1,0-1-1,0 2 0,1 2 0,0 3 1,3-1-1,1 3-154,0-1 0,-7-4 0,-1 2 0</inkml:trace>
  <inkml:trace contextRef="#ctx0" brushRef="#br0">25277 1209 8782,'0'-7'547,"0"7"1,0 8 0,0 5 0,0 1 0,0 1 0,0-1-548,0 1 0,0 5 0,0 3 0</inkml:trace>
  <inkml:trace contextRef="#ctx0" brushRef="#br0">25393 1223 9272,'-8'2'410,"3"2"1,3 6 0,1 3 0,-3 1-1,0 1-410,0-1 0,3 0 0,1 1 0</inkml:trace>
  <inkml:trace contextRef="#ctx0" brushRef="#br0">25580 1209 8101,'-10'0'646,"2"1"0,2 4 0,2 5-646,3 2 0,7 3 0,2-1 0</inkml:trace>
  <inkml:trace contextRef="#ctx0" brushRef="#br0">26054 2101 7992,'-12'-2'0,"0"-1"1002,3-2 0,4-1 1,-5 2-1,-1-2-470,-2-2 0,7 0 0,8-1 0,10 4 0,11 3 0,6 1 0,3-3 0,3-2 0,3 0 0,5-2 0,2 1 0,-2-1 0,-4 2 0,-4-2 0,-5 1-1480,-4 1 1,-1 0-1,-6 2 948,-1 0 0,-2-1 0,-2 5 0</inkml:trace>
  <inkml:trace contextRef="#ctx0" brushRef="#br0">27925 1540 8738,'-10'-24'0,"0"1"0,-1 2 491,-1 4 1,-3 1-1,-1 3 1,-3 2-1,-3 3 1,-2 1-1,0 4 1,-2 3-1,0 5 1,1 5-1,3 2 1,-1 4-1,2 2 1,1 3-1,2 1-415,2 4 1,3-2 0,2 3 0,1 3 0,1 2 0,-1 2 0,2 1 0,0 0 0,2 2 0,-1 1 0,4 4 0,2 1-689,1-1 568,0-2 0,1 1 0,4-1 0,5-3 0,2-2 0,4-3 0,2-3 0,3-5 0,1-3 0,4-4 0,1-1 1,2-5-1,-1-3 27,1-4 1,2-3-1,1-1 1,1-1-1,-1-4 1,0-5-1,0-4 1,2-4 0,-2-3-1,-2-1 1,-1-5-1,0-4 316,-1-2 1,1-12 0,-2 0 0,-1-3-1,-4-1 1,-1 1 0,-5 0 0,-3-2 0,-5 1-1,-2-1 1,-3 4 0,-3 1 0,-4 2 0,-6 0-81,-3 0 1,-8 1 0,-3 4-1,-3 4 1,-2 4 0,1 3 0,-1 3-1,0 4 1,0 6 0,1 4-1,-1 6 1,0 4-7599,0 4 6374,1 4 0,-1 13 0,0 5 1,0 6 1004,0 6 0,-6 4 0,-2 1 0</inkml:trace>
  <inkml:trace contextRef="#ctx0" brushRef="#br0">27464 1770 8699,'-14'0'0,"0"0"903,-1 0 1,4 0-1,6 0 1,10 0 0,8 0-1,6 1 1,5 3-1,5 2 1,3 0-653,1 1 1,7 2 0,-3-4 0,1-2 0,-1-1 0,0 0 0,0 1 0,3 2 0,0-2 0,-1-2 0,-2 1 0,0 1-252,0 2 0,1 6 0,5-3 0</inkml:trace>
  <inkml:trace contextRef="#ctx0" brushRef="#br0">29148 1180 9523,'-2'-23'0,"-3"4"0,-4 5 0,-6 4 204,-4 5 1,-5 5 0,-10 5 0,-4 8 0,-5 8-1,-3 9 1,-2 5 0,1 7 0,2 4-36,2 7 0,8 3 1,6 3-1,9 2 1,5 3-1,6 1 1,4 4-1,3 2 1,2 0-1,2 0 1,3-2-1,6-2 1,5 0-1,3-2-2000,-1-2 1,-1-9 1830,2-1 0,10 0 0,8 4 0</inkml:trace>
  <inkml:trace contextRef="#ctx0" brushRef="#br0">31406 1237 8306,'19'0'259,"1"0"0,4 0 0,-5 0 0,0 0 0,0 0 0,0 2 0,1 3 0,-1 6 0,0 7 25,-2 6 0,4 3 0,0 3 0,1 4 0,2 6 1,-1 4-1,-2 6 0,-2 0 0,0 1 0,-3 0 0,-5 2 1,-6-2-1,-3-3 0,-4-4 0,-6 0 0,-11-1-626,-13 0 1,-8-5 0,-5-1 0,-3 0 0,-3 0 341,0 3 0,-12 8 0,4 3 0</inkml:trace>
  <inkml:trace contextRef="#ctx0" brushRef="#br0">29234 2561 8570,'0'-14'0,"0"-1"739,0 1 0,0 4 0,0 4 1,-2 4-1,-1 10-543,-2 8 0,-1 7 0,3 5 0,-4 3 0,1 1 0,-2 3 0,2 0 1,-2 0-1,1-3 0,1-1 0,1-3 0,0 1 0,0-2 0,1-3 1,-1-4-1,0-4-54,2-2 1,-4 0 0,3-2 0,2-6 0,4-8 0,4-2 25,2-3 0,2-2 1,4 2-1,0 1 0,1-1 1,-1 3-1,2-1 1,2-2-1,2 1 0,3 0 1,2 2-1,3 3 0,2-1 135,4-3 0,-3 4 0,8-4 1,1 3-1,0 2 0,1 0 0,1 0 1,3 0-1,-1 0 0,3 0 1,-1 0-1,4 0 0,-1-1-222,1-4 0,-2 3 1,-5-2-1,0 2 0,0 2 1,0 0-1,-1 0 0,-4 0 1,-4 0-1,-4 0 1,-1 0-1,-2 0-148,-3 0 1,-1 0-1,-6 0 1,2 0 0,1 2-1,-1 1 1,0 3-1,-2 1 1,1-1 0,0-3-1,2 0 1,1 1-1,2 0 114,-1 0 1,-4-3-1,2-1 1,0 0-1,-1 0 1,0 0-1,0 0 1,0 0-1,-1 0 1,-2 2-1,-2 1 1,1 2 216,-1-2 0,0-1 0,-1-4 0,-3-3 0,-5-4 1,-4-4-1,-1-2 0,0-1 0,0-1 0,-1-4-990,-4-1 1,2-2-1,-5-7 1,1-4-1,4-6 726,1-6 0,2-14 0,0 2 0</inkml:trace>
  <inkml:trace contextRef="#ctx0" brushRef="#br0">9682 6230 8523,'5'-9'0,"1"-1"21,2-1 0,-4 3 0,0-2 0,0-1 0,-1-2 0,1-1 1,0-1-1,-3 1 0,-1 0 224,0-1 1,0 1 0,0-2 0,0-2 0,0-1-1,0 1 1,-1 4 0,-3 3 0,-2 3 0,-2 2 0,-3 2-1,-2 3 1,-3 1 0,-1 1 0,-4 4-226,-2 5 1,-1 2 0,-4 4 0,-1 4 0,-1 4 0,-2 3 0,-2 3 0,2 2 0,0 3 0,2 2 0,-1 3 0,6 2 0,2 1-150,6 0 147,1 0 1,3 0 0,3 0 0,6-1 0,2-2-1,2-3 1,2 0 0,2-2 0,6 0 0,3-5 0,3-3-1,1-3 6,3 2 1,0 0-1,-2-2 1,1-5-1,-1-3 1,-1-2 0,2 1-1,4-1 1,-1-1-1,-1-4 1,0-4 0,3-3-1,3-2 129,2 0 0,-1-2 1,3-3-1,1-6 1,3-5-1,0-5 1,2-1-1,-2-4 1,0-2-1,-3-4 1,-1-4-1,-3 0 1,-1-3-120,-3 3 1,-3-6-1,-8 4 1,-3-4-1,-4-3 1,-1 1 0,-2-1-1,-5 3 1,-6 2-1,-4 3 1,-4 2 0,-4 3-1,-4 2-59,-3 3 0,-3 8 1,-2-1-1,-5 3 1,-1 1-1,-4 0 0,2 5 1,0 1-1,2 4 1,0-1-1,-1 4 0,2 3-51,4 5 0,4 3 0,4 8 0,1 3 0,0 5 0,1 5 0,4 3 0,5 4 0,2 4 0,3 5 0,-2 2 0,-2 1 0,0 1 56,4 2 0,-4-3 0,3 7 0,-1 1 0,1-1 1,6-3-1,2-6 0,4-4 0,4-2 0,7-5 0,8-3 1,4-7-1,7-4 77,3-8 1,4 0 0,4-9 0,0-2 0,0-5 0,-1-7 0,-2-4 0,-2-4 0,-1-3 0,-4-1 0,-5-3 0,-8-1 0,-7 0-455,-7 2 0,1 2 1,-4-2 396,-5 5 0,-10 3 0,-11 1 0</inkml:trace>
  <inkml:trace contextRef="#ctx0" brushRef="#br0">10042 6201 8394,'-10'-4'0,"2"-3"-298,2-1 0,-5 3 446,1-4 1,4 4 0,1-5 0,3-1-1,4 0 1,1 0 0,3 3 0,2 0-1,4 1 1,0 1 0,3 1 0,-1 0-1,1-1 1,1 0 0,1-2-125,2 0 1,7 3 0,-2-5 0,3-1 0,3-2 0,2 0-1,5 2 1,3 0 0,6-3 0,4-4 0,3 1 0,0-1 0,-1 0-59,3-1 0,2-2 0,2 4 0,0-2 0,-3 1 0,0 2 0,0 2 0,3-1 0,4 1 0,4 0 0,3-1 0,4 1 0,3-1 55,-37 8 0,1 0 0,1-1 0,1 0 1,0-1-1,0 0 0,0 0 0,0-1 0,1 1 1,-1 1-1,0 0 0,0 1 0,1 1 0,0 1 1,0 0-1,0 0 0,0 0 0,0-1 1,-2 1-1,-1-1 0,1 0 0,-1 1 0,1 0 1,-1 0-1,3 0 0,0-1 7,0 0 1,0-1 0,0 1-1,0 0 1,-1 0 0,0 0-1,0 2 1,-1-1 0,0-1-1,1 1 1,0-1 0,0 0-1,2 1 1,0-1 0,-1 2-1,1 0 1,-1 0 0,0 0-1,0 1 1,0 0 0,1-1-1,-1 0 1,2 0 0,0 1-1,-1 0 1,1 0-39,-1 1 1,1 1-1,-3-1 1,0 1-1,37-3 1,0 0-1,-2-1 1,1-2 0,-4-1-1,-2-1 1,1-1-1,1-1 1,3-2-1,2 0 533,-38 9 0,-1-1-489,38-8 0,-38 10 1,1 0-1,35-7 0,-2 5 1,-2 4-1,-1 1 1,-2 0-1,-2-2 0,-8-1 1,-4-2-1,-3 0 0,0-1-80,-2-4 0,-6 2 0,-9-1 0,0-1 0,-4 1 0,-4-1 0,-4 0 0,-4 1 0,-4-1 0,-4-1-1007,-2-2 1,-10 4-1,-10 1 1,-4 0 1052,-5 0 0,-4-2 0,-5-4 0</inkml:trace>
  <inkml:trace contextRef="#ctx0" brushRef="#br0">15466 4906 8383,'-15'-14'0,"1"0"39,-1-1 0,7 9 0,5 4 0,5 7 0,4 3 0,2 2 0,3-1 0,4-1 0,4 0 0,7 0 0,4 2 309,4-2 1,4 0 0,-3-5 0,2 3-1,1 1 1,1 1 0,-3 0 0,0 1-1,-6 1 1,-3 0 0,-5 1 0,-2 1 0,-8 3-680,-5-1 0,-7 2 0,-5 2 1,-6 1-1,-7 0 0,-6 0 0,-3 2 1,0 2-1,1 2 0,2 2 331,-1 2 0,-2 0 0,-2 0 0</inkml:trace>
  <inkml:trace contextRef="#ctx0" brushRef="#br0">16847 4360 8289,'0'-37'0,"0"5"380,0 6 0,0 1 1,0 6-1,0 6 0,0 11 1,-2 17-1,-3 10 0,-3 9 1,-1 6-1,-1 6 1,-1 7-1,-2 4 3258,-1 6-3617,-1-4 1,1 5-1,0-7 1,-1 1-1,-1-1 1,-1 1-1,-2-2 1,1-3-1,2-5 1,3-4-1,2 0 1,1-3-683,-1-2 1,5-6 0,1-9 0,3-5-1,2-3 1,0-5 0,0-6 0,0-10 294,0-6 1,0-10 0,0-3 0,0-4 0,0-6 0,2-4 0,1-4 0,2-1 0,-2-2 0,0-3 0,1-4 0,2-4 0,0-2 594,1 1 1,2-6 0,-2-1 0,1 0 0,3 2 0,2 6-1,1 8 1,1 8 0,-1 8 0,0 6 0,1 9 0,-3 7 301,-2 10 1,-2 7 0,-5 9-1,4 4 1,-1 8 0,0 7 0,-1 5-1,2 6 1,2 2 0,2 3 0,1-1-1,-3 1 1,4-1-272,5-1 0,-1 4 1,6-5-1,-1-2 1,-1-1-1,-1-3 1,0-3-1,-1-2 1,0-2-1,-1-3 1,-2-3-1,-2-5 1,-1-5-305,-4-3 1,3-6-1,-6-2 1,2-2-1,3-3 1,2-3-1,0-4 1,-2-6-1,-2-4 1,4-5 243,5-5 0,-2-4 1,3-2-1,-1-4 1,-1-6-1,4-6 1,0-5-1,0-2 1,-4 0-1,-1-3 0,-2-4 1,2-9-1,2-5-135,1-2 0,0 1 0,-6 7 1,-2 6-1,-3 3 0,0 5 1,-1 6-1,-1 11 0,-3 10 1,-1 7-1,-2 4 0,-2 4-3255,-2 2 0,-4 12 3190,-7 12 0,1 13 0,-1 10 0</inkml:trace>
  <inkml:trace contextRef="#ctx0" brushRef="#br0">16027 6014 8442,'0'-14'8,"0"-1"1,-5 1 0,0 0 0,2-1 149,1 1 1,-2-2 0,-3-2-1,1-1 1,-2 2 0,1-1 0,-1 0-1,0-1 1,-3 0 0,-2 0-1,-1 1 1,0 4 0,-2 3 0,-4 1-1,-4 2-56,-3 3 1,-1 7 0,-3 6 0,-2 8 0,-6 6 0,-2 7 0,-2 5 0,-1 2 0,1 3 0,0-1 0,0 2 0,1 2 0,4 1-1,4-2-39,4 1 1,1 0-1,2 1 1,3 0-1,5 0 1,3 0 0,3 0-1,2 1 1,3 0-1,2 3 1,2 1 0,3-2 41,1-1 1,5-2-1,3 2 1,3-1-1,5 1 1,1-5-1,4-3 1,1-5 0,2-2-1,0-3 1,2-3-1,1-4 1,2-4-1,0-4 87,-1-2 0,6 1 1,1-6-1,2-3 0,5-6 1,2-5-1,7-6 1,2-4-1,3-5 0,-1-3 1,0-3-1,1-2 245,2-2-502,0-6 1,-3 3 0,-3-4 0,-8 1-1,-5 2 1,-2-4 0,-4-3 0,-3-3-1,-7 0 1,-6-1 0,-4-6 0,-3-5-1,-5-6-33,-4 0 1,-9-4 0,-5 5 0,-6-1 0,-5 2-1,-5 3 1,-4 4 0,-2 7 0,-2 9 0,0 9 0,-4 6-1,-4 9-244,-3 5 0,-2 6 1,2 6-1,-3 2 1,-1 4-1,2 8 342,5 9 0,-1 17 0,9 4 0</inkml:trace>
  <inkml:trace contextRef="#ctx0" brushRef="#br0">23551 2604 12770,'-41'-14'0,"2"1"0,7 2 0,7 3 36,5 2 0,0-1 0,0 4 0,3-2 0,1 2 265,1 1 1,9 2 0,6 0 0,10 0 0,7 0 0,9-1 0,7-2-1,12-2 1,10 0 0,8 0 0,6 0 0,6 1 0,5-3-208,-36 2 1,0 1 0,0 0 0,0 1 0,4 0 0,0 0 0,1 0 0,1 1 0,1-1 0,0 0 0,2-1 0,0 1 0,-2 0 0,-1 0 0,-3 0 0,-2 1 0,35-3 0,-11 0 0,-11 2 0,-9 2 0,-7 1-486,-9 0 1,-6 0 0,-12 0 0,-1 0 0,-1 1 0,-2 2 245,-1 2 1,-7 13 0,3-2 0</inkml:trace>
  <inkml:trace contextRef="#ctx0" brushRef="#br0">24127 3108 8712,'9'-29'0,"-1"0"0,0 2 200,0 3 0,-3-1 0,3 10 0,-3 12 1,-7 16-1,-4 11 0,-4 5 0,1 1 0,-3 3 1,0 6-187,-3 2 0,1 3 0,-1-3 0,3-1 0,0-3 0,3-2-8,-2-3 0,-9 5 0,-2 0 0</inkml:trace>
  <inkml:trace contextRef="#ctx0" brushRef="#br0">23752 3266 9379,'-14'0'0,"1"2"222,4 3 0,-4-2 1,5 6-1,0 4 1,3 3-1,4 5 1,1 1-1,1 4 1,6 3-1,7 3 1,8 1-1,5-2 1,4-4-60,2-3 1,3-2 0,4 0 0,-4-6 0,-1-6 0,-3-4 0,0-2-1,-1-3 1,-1-2 0,-4-4 0,-4-5 0,-4-4 0,-2-4-1540,-2-1 1,0 0 1378,1 5-1,6-7 1,1-2 0</inkml:trace>
  <inkml:trace contextRef="#ctx0" brushRef="#br0">24256 4187 12644,'-10'-13'-455,"1"4"718,-1 2 1,-6 10 0,-1 5 0,-3 10 0,1 6 0,0 6 0,-2 2 0,1 3 0,-3 5 0,2 5 0,-1 5 0,1-1 0,0 1-549,4-4 1,1 1 0,2-3 0,-1 1 0,1-5-1,-1-3 1,1-5 0,1-2 0,2-3 0,3-3 238,2-4 0,-6-11 0,4-2 0</inkml:trace>
  <inkml:trace contextRef="#ctx0" brushRef="#br0">24055 4273 8792,'14'-22'0,"-1"3"214,-4 3 0,4 8 1,-3 3-1,1 5 1,0 6-1,-3 10 1,-1 10-1,-4 9 1,-2 5-1,-1 5 1,0 0-1,0 1 1,0 0 7,0 2 1,0 5 0,0-3 0,2-1 0,1-1 0,4-6 0,0-6 0,3-4 0,0-1 0,-1-6 0,2-4 0,2-8 18,2-7 0,-1-6 0,0-6 1,2-8-1,2-10 0,3-8 0,0-7 1,1-2-1,-1-4 0,1-1 1,0-4-1,4-3 0,1-3-547,2 0 0,-2 2 0,-1 11 0,-4 1 0,0 2 0,-1 5 0,-2 5 0,-4 7 0,-4 7 0,0 7 319,2 4 0,1-3 0,1 0 0</inkml:trace>
  <inkml:trace contextRef="#ctx0" brushRef="#br0">24860 4403 8656,'2'-15'0,"3"1"0,4 0 133,4-1 1,6 1-1,0 1 1,-1 2-1,0 3 1,-1 0 0,2 1-1,-1 1 1,-2 3-1,-2 1 1,1 2 0,-1 2-1,-1 3 1,-4 4-134,-4 4 0,-3 8 0,-2 1 0</inkml:trace>
  <inkml:trace contextRef="#ctx0" brushRef="#br0">24760 4662 9501,'-8'-7'0,"4"-2"0,8-4 0,7 0 0,5 2 298,3 1 0,7 2 0,-3-3 1,5 3-1,0 2 0,1 3 0,2 1-298,2 2 0,4 6 0,6 2 0</inkml:trace>
  <inkml:trace contextRef="#ctx0" brushRef="#br0">25580 4489 8506,'-5'-14'347,"0"-1"0,-1 7 1,1 5-1,-3 8 1,-2 8-1,1 4 0,-1 3 1,0-1-1,1 1 1,-1 1-1,1 0-308,-1-3 0,5-1 1,-3 1-1,0-1 1,2-2-1,-2-6 0,2-1-164,-1 0 0,2-12 1,7-4-1,4-10 0,7-4 1,6-4-1,4-1 1,2-2-1,2 0 0,2 2 1,0 2-1,1 1 1,2 0-1,0 1 392,-5 4 1,2 5 0,-6 2 0,-1 4-1,-3 2 1,-4 4 0,-6 6 0,-4 5 0,-3 6-1,-2 2 1,0 4-281,0 1 0,-7 2 0,-2 5 1,-3-2-1,1-1 0,2-2 1,-1 1-1,0 3 0,2 0 1,2 1-1,1 0 0,0 0 1,1-2-1320,0-3 1,3-3 0,1-7 0,0 0 1331,0 1 0,6-1 0,2 1 0</inkml:trace>
  <inkml:trace contextRef="#ctx0" brushRef="#br0">26169 3827 8209,'0'-29'0,"0"1"306,0-1 0,2 7 1,3 2-1,4 6 1,4 3-1,2 3 1,-1 1-1,0 4 1,1 2-1,-1 1 1,1 0-1,-1 1-24,0 4 0,1 3 1,-2 6-1,-2-1 1,-2-2-1,1-1 0,-2 1 1,-3 2-1,-4 1 1,-1 1-1,-1 1 1,-4 1-1,-5 2-870,-2-1 0,-3-2 0,-1-2 0,-1 2 1,-3 2-1,3 1 0,1-1 0,1-2 1,3-2-1537,2 1 2259,4-7 1,7-2-1,6-4 1,5 1-1,6 2 1,1-2 0,0 0-1,1 0 1,-1 4-1,0 0 1,-2 5-1,-2-1 141,-4-2 1,-8 9-1,0-4 1,-6 2-1,-8 0 1,-7-1-1,-7-2 1,-5-2-1,-6-3 1,1 0-1,0 0-1863,3 3 1587,-5-5 0,1 14 0,-8-4 0</inkml:trace>
  <inkml:trace contextRef="#ctx0" brushRef="#br0">20889 8144 8156,'2'8'356,"3"-3"0,3-5 0,1-5 1,1-6-1,1-5 0,2-5 0,1-2 1,2-2-1,2-2 0,1-4-167,-1-2 0,3-4 1,-2-8-1,-2-1 0,-2-2 1,-4 0-1,-3-2 0,-2-4 1,-3-5-1,-3-4 0,-3 4 1,-3 7-1,-2 8 0,-2 9-169,2 5 0,-4 14 0,2 8 0,-3 9 0,0 9 0,2 4 0,3 6 0,0 4 0,2 4 0,-2 6 1,1 3 235,1-1 0,1 6 0,5-4 0,0 4 0,0 1 0,0-1 0,0-2 1,0-4-1,0 1 0,2-2 0,3 2 0,4-3-863,4-4 1,1 0-1,1-10 1,-1-3 0,2-1-1,2-3 1,2-3-1,1-6 1,0-2 0,-2-2-1,0-2 1,1-2 606,-3-6 0,6-9 0,-1-4 0</inkml:trace>
  <inkml:trace contextRef="#ctx0" brushRef="#br0">21364 7813 8253,'15'-29'65,"-1"-1"368,0-4 0,-4 5 1,-2-1-1,-2 6 0,-2 3 1,-4 5-1,-5 5 1,-5 8-1,-3 8 0,-1 7-227,0 6 0,-2 3 0,0-4 0,0 3 1,3-1-1,2 0 0,3 0 0,1-1 0,3-2 1,-1-2-1,2 0-461,1 1 0,7-1 0,1-1 1,1 0-1,1-2 0,0 2 0,3 0 1,0 3-1,0 1 0,-1 2 1,1 2-1,2 3 0,1 3 587,0 2 1,-4-5-1,0 2 1,-1 2 0,-1 3-1,-3-2 1,-3-4-1,-2-1 1,0 0 0,-2-2-1,-3 1 1,-4-4-281,-4-3 0,-3 2 0,-3-9 0,-4 2 0,-1-1 0,2-5 0,1-4 0,4-1 0,1 0 0,3-1 0,3-4-52,5-5 0,-3-9 0,0-3 0</inkml:trace>
  <inkml:trace contextRef="#ctx0" brushRef="#br0">21681 7525 8087,'0'-22'437,"0"2"0,0 9 1,0 5-1,0 4 1,0 10-1,1 8 1,3 8-1,0 3 0,0 2 1,-3 0-1,-1 0 1,0 0-1,0-2-281,0-3 1,0 3-1,0-5 1,0 2-1,0-1 1,0-3-1,0-2 1,0-2-157,0-2 0,7 7 0,1 2 0</inkml:trace>
  <inkml:trace contextRef="#ctx0" brushRef="#br0">22012 7712 9346,'-8'-19'0,"3"0"0,3 1 341,2 2 0,7 2 1,2-1-1,4 1 0,3 1 1,2 2-1,2 3 0,3 2 1,2 1-1,3 0 0,-1 0 1,-2 2-1,-2 1 1,-1 4-1,-1 1-612,0 2 1,1 1 0,-6-2 0,-3 2-1,0 0 1,-1 1 0,1-2 0,-2-1 270,-1 1 0,0 0 0,4-5 0</inkml:trace>
  <inkml:trace contextRef="#ctx0" brushRef="#br0">22314 7367 8103,'-15'0'372,"1"0"0,0 0 0,-1 1 0,2 6 0,4 6 0,2 6 0,3 3 0,-3 4 1,1 1-1,-1 2 0,4 1 0,2 2-335,1 2 0,0 1 0,0-3 1,0 0-38,0-5 0,0 2 0,0-7 0</inkml:trace>
  <inkml:trace contextRef="#ctx0" brushRef="#br0">22587 7914 8101,'15'0'343,"-3"-2"0,0-1 1,-3-2-1,2 0 1,2-1-1,1-4 0,1-1 1,-1 0-1,1 1 1,-1-3-1,0-3 0,1-4-198,-1-3 1,2 4 0,0-7 0,0-2 0,-3-6 0,-2-3 0,-1-3 0,-2-1 0,-2-2 0,-3 1 0,-1 2 0,-2 5 0,0 5-49,0 7 1,-2 6 0,-3 4 0,-4 3 0,-2 7 0,0 6 0,1 7 0,0 4 0,1 4 0,-1 3 0,1 1-28,1 4 1,-4 1 0,6 1 0,0 1 0,-1 0-1,4 0 1,0-2 0,0-1 0,-2-2 0,2 1 0,1 1-1,2-1 1,2-2-987,2-3 0,1 0 1,8-6-1,3 0 0,0-1 1,2-3-1,-1-5 0,4-4 916,1-1 0,2-6 0,5-2 0</inkml:trace>
  <inkml:trace contextRef="#ctx0" brushRef="#br0">23076 7640 8101,'0'-14'0,"0"-1"0,2 1 522,3 0 0,-4 4 1,4 0-1,-3-1 0,-2-2 1,-2 1-1,-3 4-374,-4 8 1,-2 6 0,1 8 0,5 1 0,4-1-1,1 1 1,0 1 0,1 1 0,2 2 0,4 1 0,-1-1-1,2 1-104,0 3 0,0-4 1,3 5-1,-3 0 1,0 0-1,-1-2 1,1 1-1,-2-1 0,0 4 1,-2-1-1,-3 1 1,-1-4-1,0-1 29,0-3 1,-6-2 0,-2-2 0,-2-1 0,1-4 0,-3-2 0,0-2 0,-3-1 0,1 0 0,0-3 0,1-2 0,2-4-74,1-5 0,0-3 0,-4-1 0</inkml:trace>
  <inkml:trace contextRef="#ctx0" brushRef="#br0">23321 7410 8101,'22'-21'0,"-1"-1"0,0-1 609,3 4 0,-2 5 1,1 4-1,-3 5 1,-2 5-1,-4 5 1,-4 5-1,-4 4 1,-1 4-1,0 3 0,-2-1 1,-1 3-484,-2-1 1,-2-3 0,-1 4-1,-2-3 1,0 0 0,0-1-1,1 0 1,-1-1 0,0-2-1,0-2 1,2 0 0,2 1-325,1-1 1,0-4 0,1-2 0,4-2 0,5-3 0,2-1 0,1-4 0,-2-1 0,-1-3 0,1-2 0,2-3 0,1-1-5655,1 3 5852,-1-4 0,0 5 0,1-6 0</inkml:trace>
  <inkml:trace contextRef="#ctx0" brushRef="#br0">23896 7597 7987,'5'-10'468,"0"1"1,5-1-1,-4-4 1,2 1 0,3 2-1,3 3 1,4 0 0,3 1-1,1-1 1,4 2 0,-1 0-1,1 2 1,-2 3-558,2 1 0,-1 0 0,-1 0 0,-5 0 0,-3 0 0,-1 0 0,-1 0 0,-1 1-6483,-4 4 6572,-9-3 0,-8-2 0,-6-8 0</inkml:trace>
  <inkml:trace contextRef="#ctx0" brushRef="#br0">24184 7309 7665,'-10'-5'0,"3"-1"482,0-2 1,-4 5 0,1 1 0,-1 9-1,0 9 1,3 4 0,2 6 0,1 1-1,0 2 1,0 0 0,2-1-411,1 1 0,-2 0 0,-1 0 0,2 0 0,-1-2 0,1-2 0,-2-1 0,2 2 0,2-1-72,1-1 0,0-3 0,0-6 0</inkml:trace>
  <inkml:trace contextRef="#ctx0" brushRef="#br0">24400 7827 8354,'14'-14'577,"1"1"0,-1 2 0,0 1 0,2-1 0,2-2 0,1-1 0,0-2 0,1-2 0,-1-1 0,-2 0 0,1 0-367,1 0 0,-3-9 0,3 1 0,-3-6 0,-3-4 0,-2-3 1,-3-2-1,-1-1 0,-3 2 0,1 2 0,0 6 0,-2 4 1,-3 5-198,-5 5 1,2 9-1,-6 5 1,-3 4-1,0 2 1,-3 6-1,1 6 1,-1 6-1,1 3 1,0 4-1,1 1 1,2 2-1,1-1 9,-1 1 1,5-2 0,-1-1 0,2-2 0,1 1-1,-1 3 1,0 0 0,0 0 0,2-3 0,1-1-1,2 0 1,0 0 0,0-1-852,0-3 1,7 3-1,2-7 1,4-4-1,3 0 1,2-4 0,1-4-1,-2-2 1,-1-2 828,-1 0 0,6-6 0,1-2 0</inkml:trace>
  <inkml:trace contextRef="#ctx0" brushRef="#br0">24860 7539 7987,'5'-22'377,"0"3"0,1 3 0,-3 1 0,2 1 1,-3 1-1,-5 4 0,-7 4 0,-3 5 1,-1 3-1,-1 4 0,1 1 0,0 3-126,-1 1 1,7 3-1,2 1 1,1 1 0,0 3-1,2-3 1,2-1 0,2-1-1,2-1 1,4 0 0,-1 1-1,2-2-191,0-4 0,-3 4 0,3-3 0,-2 2 0,-1 3 0,0-1 0,0 0 0,-2 2 0,-2 2 0,-1 1 0,2-1-177,3-2 1,-4-2 0,4 1-1,-3-1 1,-2 0 0,-2 1-1,-1-1 1,-3-1 0,-1-2 0,-1-3-1,0 0-5900,-3 0 6017,-2-5 0,-1 4 0,0-7 0</inkml:trace>
  <inkml:trace contextRef="#ctx0" brushRef="#br0">25033 7180 7930,'-14'-7'660,"6"-1"0,3-6 0,5 1 0,6 4-292,9 4 0,-1 3 0,5 2 0,-3 0 0,-2 0 1,1 2-1,-1 1 0,-1 3 0,-3 2 0,-6 4 1,-4 0-1,-4 3 0,-6-1-713,-3 0 0,-1 1 1,1-1-1,2 1 0,3-1 1,1 0-1,4 1 0,2-1 1,1 1-1,0-1 1,1 0-1,2 1 0,4-1 466,1 1 0,-3-1 0,4 0 0,1 1 0,-2-1 0,-3 0 0,-2 1 0,0-1 0,2 1 0,-4-1 0,-4 0 3039,-6 1-3492,-4-1 0,-2-4 0,1-2 0,0-2 332,-1-3 0,-5-1 0,-3-2 0</inkml:trace>
  <inkml:trace contextRef="#ctx0" brushRef="#br0">25321 7439 8091,'0'-23'0,"0"4"0,0 3 0,1 2 495,4-1 0,3 6 0,8 1 0,2 1 0,2 4 0,3 2 0,2 1 0,3 0 0,0 0 0,1 1 0,0 2 0,-2 4 0,-3-1 0,-5 1 0,-3-3-1884,-1 3 0,-3-4 1389,-2 7 0,-10-1 0,-8 6 0</inkml:trace>
  <inkml:trace contextRef="#ctx0" brushRef="#br0">25608 7223 8445,'-14'0'389,"0"0"1,-1 0 0,1 0-1,-1 1 1,3 6 0,0 6 0,3 6-1,-1 2 1,2 1 0,2 0 0,1 4-1,0 1-279,2 2 0,2 0 1,1-1-111,0 1 0,0 6 0,0 2 0</inkml:trace>
  <inkml:trace contextRef="#ctx0" brushRef="#br0">26270 7482 8982,'15'-5'0,"-1"0"552,0 2 0,-4-3 0,0 1 0,1 2-552,1 1 0,3 2 0,-1 0 0</inkml:trace>
  <inkml:trace contextRef="#ctx0" brushRef="#br0">26759 7511 9001,'0'-15'0,"0"1"565,0-1 0,2 1 0,3 0 0,4-1 0,4 1 0,1 0 0,1 1-565,-1 3 0,7-3 0,1 5 0</inkml:trace>
  <inkml:trace contextRef="#ctx0" brushRef="#br0">27133 7511 8894,'8'-15'0,"-1"1"991,-1-1 0,-4 1 0,4 0 0,-1-1 0,1 3-991,2 2 0,2-3 0,4 5 0</inkml:trace>
  <inkml:trace contextRef="#ctx0" brushRef="#br0">27723 7439 9093,'0'-15'0,"0"-1"0,2-1 378,3-2 0,-2 1 1,8 7-1,3 3 1,6 1-1,2 4 0,4 2 1,1 1-1,3 0 1,2 0-1,2 0 0,-1 0 1,1 0-1,-1 1 1,-1 2-625,-1 2 0,-9 0 1,-1-5-1,-4 2 1,-1 1 245,-3 2 0,-8 6 0,1-3 0</inkml:trace>
  <inkml:trace contextRef="#ctx0" brushRef="#br0">28097 7208 7977,'-16'0'0,"-1"0"401,-2 0 1,-1 7-1,6 2 1,0 6-1,1 2 1,2 4-1,3 2 1,1 4-1,2 3 1,1 4-1,-1-2 1,2-2-1,1 0-667,2 4 1,0-4 265,0 4 0,6 3 0,2 0 0</inkml:trace>
  <inkml:trace contextRef="#ctx0" brushRef="#br0">28356 7726 7989,'19'-16'268,"1"-3"1,-1 3-1,-3-4 1,1 0-1,3 0 1,-3-3-1,-1-2 1,0-3-1,2 0 1,1-1-1,-2-2 1,1-2 0,0-5 59,1-4 0,2-1 0,-4 1 0,2 4 0,-1 4 0,-2 4 0,-3 3 0,-4 3 0,-4 5 0,-6 3 0,-7 3-124,-7 3 1,-4 4 0,1 6-1,-1 1 1,0 4 0,0 5-1,0 3 1,1 1 0,2 0-1,2 2 1,-1 2 0,1 3-1,1 1 1,2 2-501,1-2 0,7 6 0,-2-4 0,4 3 0,1 2 0,0-1 0,0 1 0,0-2 0,0-1 0,0-2 1,1 1-1,4 3 0,5-1-128,3-3 1,1-3-1,0-7 1,2 0 0,2-1-1,3-3 1,1-5 0,2-4-1,0-2 1,0-4 0,2-5-1,1-3 381,1-1 0,0-7 0,-3-3 0,-1-3 1,0-2-1,-1 2 0,-4 2 0,-5 2 0,-3 1 1,-3 1-1,-1 0 0,-4 4 0,-3 2 1,-6 6 552,-9 4 1,1-2 0,-5 3 0,3 2 0,1 5 0,2 7 0,2 4 0,3 4 0,2 3 0,3-1 0,1 3-484,2-1 1,5 2 0,1 5 0,2 0-1,3-1 1,1 1 0,-1 2 0,-2 1-1,3 3 1,-1-2 0,0-1 0,-3-5-1,-2 1 16,-2-1 0,-3-3 0,-2-2 0,-4-3 0,-5-6 0,-3-6 1,-1-6-1,0-1 0,-1 0 0,1-1 0,-1-4-3524,1-5 3481,0-3 0,-1-1 0,1 0 0</inkml:trace>
  <inkml:trace contextRef="#ctx0" brushRef="#br0">29205 7165 8033,'14'-8'164,"-6"2"0,-1 8 1,-7 4-1,0 7 0,0 4 1,0 2-1,-2 1 1,-1 0-1,-2 1 0,0 0 124,-1-3 0,4-2 1,-4-2-1,1 0 1,1 1-1,0-4 0,3-6 1,1-10-1,0-8-234,0-6 0,6 0 0,2-8 0,2-4 1,-1 1-1,2-1 0,2 3 0,2-1 1,-1 2-1,0 3 0,1 5 0,-1 4 1,1 6 263,-1 4 0,-1 5 0,-2 6 0,-3 9 0,-2 7 0,-2 5 0,-3 2 0,-1 0 0,0 1 0,0 2 0,0 2 0,0-2 0,0-2-475,0-1 0,-5 3 1,1-2-1,0-3 157,3 0 0,-6 7 0,-1 3 0</inkml:trace>
  <inkml:trace contextRef="#ctx0" brushRef="#br0">20069 9036 8593,'-14'-5'0,"0"-1"0,-1-2 682,1-4 1,4 6-1,2 0 1,4 1 0,5 0-1,9 3 1,6 6 1664,3 5-2273,6 4 1,-7 1-1,6 1 1,0-1 0,0 2-1,0 2 1,2 1 0,-1-1-1,1-2 1,-2-2-1,3 0 1,3 1 0,4-1-1,-4 0-251,-4 1 1,1-6 0,-5-1-1,1 0 1,-4-1 0,-5 1-1,-4 0 1,-7 1 0,-6 1 0,-8-2-1,-5 0 1,-5 0 315,-2 3 0,0-3 0,-6 2 0,2 1 0,1 2 0,2 1 0,-2-1 0,-1 0 0,0-1 0,1 4 0,3 0 0,-3 2 0,-1 0 0,-4 2-315,-2 3 0,4-6 0,-1 4 1,4-2-1,2 1 0,0-3 0,2-1 1,3-2-3091,6 1 1,6-7 3265,12-3 0,10-4 0,7-1 0</inkml:trace>
  <inkml:trace contextRef="#ctx0" brushRef="#br0">20573 9467 8642,'14'0'556,"-6"2"1,-4 1 0,-8 4 0,-5 2 0,-4 6 0,-3 2 0,-3 2 0,-5 1-423,-3-1 0,-7 6 0,-1-2 0,-2 1 0,-4 0 0,-4 3 0,-3 3 0,0 4 0,0-2 0,2-2 0,2-1 1,8 0-135,5-1 0,-1 1 0,10 0 0</inkml:trace>
  <inkml:trace contextRef="#ctx0" brushRef="#br0">21537 9554 8148,'8'-2'355,"-2"-1"0,-1-3 1,1-1-1,2-1 1,2 0-1,0-1 0,-2-1 1,0 0-1,0-1 1,3-3-114,2-5 0,1 1 1,0-8-1,2-2 1,2-7-1,1-5 1,-1-5-1,-4-2 1,-3-2-1,-3-4 1,-1-3-1,-4-1 1,-2 2-1,-1 7 1,-1 10-131,-4 6 1,2 11 0,-5 5 0,0 7 0,0 2 0,-3 6 0,-2 4 0,-1 8 0,-1 7-1,2 6 1,2 3 0,2 2 0,-3 1 0,0 3-26,-3 6 1,2 2-1,2 3 1,3-1 0,2 0-1,1 2 1,0 1 0,0 2-1,2-2 1,2-1 0,1-2-1,1 0 1,2-1-554,2-4 1,6-2 0,-1-8 0,3 0 0,1-5 0,1-3-1,-1-6 1,0-4 0,2-6 0,2-2 0,3-2 0,0 0 465,-1 0 0,6-6 0,-4-2 0</inkml:trace>
  <inkml:trace contextRef="#ctx0" brushRef="#br0">22026 9381 8497,'10'-29'437,"-1"1"1,-6 4-1,2 1 1,-3 2-1,-2 4 1,-2 2 0,-3 6-1,-4 4 1,-4 3-1,-3 4 1,-2 4-1,-2 9-292,-3 7 1,1 5 0,-2 2 0,5 0 0,3 0-1,1 0 1,3-1 0,2-1 0,5-1 0,4-4 0,1-1-1,0-3 1,1-4 0,4-4-317,5-5 0,4-4 0,4-1 0,1-1 0,0-4 0,0-5 0,0-3 0,-1 1 0,-2 0 0,-2 4 0,1 0 0,-1 2 478,0 0 1,-4 7-1,-2 9 1,-2 4-1,-1 5 1,0 5-1,0 5 1,-2 3-1,-1 3 1,-2 2-1,0 1 1,-2 1-21,-3-1 1,-3-4 0,-6 3 0,-2-2 0,-2-3 0,-1-4 0,0-2 0,0-5 0,-2-4 0,0-4 0,0-2 0,4-3 0,1-3-1099,1-3 1,1-4 0,1-3-1,2-4 1,3-6 0,2-4-1,2-5 811,3-3 0,1-8 0,0-2 0</inkml:trace>
  <inkml:trace contextRef="#ctx0" brushRef="#br0">22314 8820 8046,'0'-19'0,"0"-2"507,0-1 1,5 9 0,-1 2 0,1 9 0,0 12 0,0 7 0,-2 6 0,-1 2 0,-2 2 0,-2 2 0,-1-2-394,-2-3 1,0 2-1,5-7 1,-1-1-1,-3-2 1,0-2-1,0-3 1,3-8-439,1-12 1,1-10 0,4-10 0,5-2 0,3-2 0,-1-4 0,0-1 0,-3 1 0,2 2 0,2 3 0,2 3 0,-3 5 0,-1 7 747,-1 5 0,-2 8 1,3 8-1,-3 8 1,-1 5-1,-4 5 1,-2 2-1,-1 0 1,0 0-1,0 0-463,0 0 1,0-1-1,0 1 1,0-5-1,0-1 1,0-1-1,0 2 1,0-1-1,0-2 39,0-2 0,7 1 0,1-1 0</inkml:trace>
  <inkml:trace contextRef="#ctx0" brushRef="#br0">22156 9266 8134,'-10'5'718,"0"0"1,9-1-1,2-4 1,11-1 0,7-2-1,3-2 1,4 0 0,1 0-1,2-1-517,-1-2 1,0 5 0,-3-4 0,-1 2 0,2 1 0,-1 0 0,-1 3 0,-5 1 0,-3 0 0,-1 0 0,-1 0 0,-1 1-202,-3 4 0,-4 3 0,-6 7 0</inkml:trace>
  <inkml:trace contextRef="#ctx0" brushRef="#br0">22271 9496 8799,'-15'0'870,"4"-1"0,6-3 1,10 0-1,8 0 1,4 3-1,4-1 1,0-1-1,0-2-392,-4 2 1,4 1-1,-2 4 1,-1 3 0,-4 6-1,-4 5 1,-5 3-1,-4 0 1,-2 1 0,-4-1-1,-3 0-840,0 2 1,-3-5 0,6 3 0,2-3 0,1-2 0,2 1-1,0-1 1,2-1 0,3-4 0,4-4 0,4-5-5,1-5 1,2-3 0,2-6-1,1 0 1,-1 1 0,-1 2 0,1 1-1,3-1 1,-1 0 0,1 0 365,-3 1 0,4 0 0,0-4 0</inkml:trace>
  <inkml:trace contextRef="#ctx0" brushRef="#br0">23119 9338 8057,'-19'-2'491,"0"-2"1,2 0-1,5-4 1,6 0 0,4 2-1,9-2 1,6 2 0,6-2-1,6 0-114,7-4 1,0 4-1,5 0 1,0 0-1,-2 2 1,2-2 0,-4 2-1,-1-1 1,-6 4-1,-4 1 1,-4 1-1,-2-2-3874,-2-2 0,-6 2 3497,-3 7 0,-3-2 0,-2 4 0</inkml:trace>
  <inkml:trace contextRef="#ctx0" brushRef="#br0">23393 9021 8825,'-15'0'0,"1"0"0,0 0 0,1 2 444,3 3 0,-3 3 0,5 6 0,-1 1 0,1 1 0,2 3 0,2 3 0,3 4 0,1 1 1,0 3-1,0 1 0,1-1 0,3-1-1801,0 0 1,3-1 1356,-3 1 0,-2 0 0,4 0 0</inkml:trace>
  <inkml:trace contextRef="#ctx0" brushRef="#br0">23580 9698 8057,'6'-15'617,"-3"1"1,7-1-1,0 1 1,-1 0-1,1-1 1,3 1-1,3 0 1,4-1 0,1-1-1,2-3 1,-3-5-1,4-3-440,3-2 1,-6-1-1,8-4 1,-3-6-1,-2-5 1,-2-4-1,-1-2 1,-4-2-1,-1 2 1,-3 4-1,-3 7 1,-4 7-1,-1 4-1082,0 5 1007,-1 10 0,-5 7 0,-4 7 0,-5 0 0,-2 2 0,-3 3 0,1 4 0,0 4 0,-1 1 0,1 2-453,-1 4 229,1-4 0,0 9 1,-1-4-1,1 1 1,-1 4-1,1 1 1,1 2-1,2 0 1,1-1-1,1 1 1,1 0-1,3-2 1,3-1 4,2-2 1,7-5 0,4 2 0,5-4 0,5-6 0,1-1 0,4-4 0,1 1 0,0-4-1,-1-1 1,-4-2 0,-1 0 354,-4 0 0,-1 0 0,-1 1 0,-1 4 0,-1 5 0,-3 2 0,-6 3 0,-2 1 0,-2 1 0,0 4 0,0 0 0,-2 1-127,-2 1 1,2-1 0,-4 4-1,1-4 1,-2-1 0,1-2 0,-2 0-1,0 0 1,-3-1 0,-2-2 0,-1-2-1,-1 1 1,1-1 92,0 1 1,-1-7 0,1-4 0,-1-2 0,1-2 0,0 0 0,-1-2-1,2-2 1,4-6 0,4-4 0,3-4 0,2-3-1006,0-1 1,2-2-1,3-5 1,4 0 0,6 2-1,2 2 1,3 1 0,-1 0 800,2 1 0,-6-4 0,6 5 0</inkml:trace>
  <inkml:trace contextRef="#ctx0" brushRef="#br0">24371 8892 8057,'0'-37'0,"-1"5"492,-4 7 1,2 4 0,-7 8 0,-1 5 0,0 10 0,-1 10 0,3 12 0,-2 7 0,-1 6 0,1 3 0,3 4 0,2 3-453,3 2 1,-4-2-1,2 5 1,2 3 0,2-1-1,2-1 1,2-5 0,4-3-1,1-2 1,1-3 0,1-5-1,-2-8 1,0-5-6841,0-4 6800,2-8 0,4 2 0,0-4 0</inkml:trace>
  <inkml:trace contextRef="#ctx0" brushRef="#br0">24529 8762 8338,'0'-9'513,"0"2"0,0 7 0,-1 10 1,-2 8-1,-4 4 0,1 4 1,-2-1-1,1 1-981,1-2 0,1-2 1,5 4-1,0-4 1,0-1-1,0-4 0,0-1 1,2-4-1,1-9 1,3-11 595,2-8 1,-3-10 0,3 1 0,0-6 0,0-4-1,2 0 1,-1 0 0,1 3 0,1 3 0,0 3 0,1 4 3441,-3 1-3379,1 2 0,-2 13 0,-4 6 1,-2 8-1,-2 6 0,0 5 1,0 4-1,0 1 0,0-2 0,0 0 1,0-1-1,0 2-461,0-1 1,0-4-1,0 1 1,0-3 0,0-2-1,0 0 270,0 1 0,0-1 0,0 1 0</inkml:trace>
  <inkml:trace contextRef="#ctx0" brushRef="#br0">24400 9165 8897,'-10'-5'505,"1"1"0,6-3 1,-1 4-1,8-2 0,5 2 1,5 0-1,4 0 1,1-2-1,0 2 0,1 0 1,-1-1-363,-2 0 0,-1-1 0,-1 5 1,-1 0-144,1 0 0,-1 0 0,0 0 0</inkml:trace>
  <inkml:trace contextRef="#ctx0" brushRef="#br0">24544 9324 8054,'0'-10'2049,"0"0"0,1 1 0,4 1-1572,5 3 1,1 10 0,-1 4 0,-6 4-1,-2 2 1,-2-1 0,0 0 0,0 1-1,0-1 1,2-1 0,1-2-870,2-1 1,1-2 0,-1 1 0,3-2 0,1-3 0,1 1 0,1-2 0,2-1 0,1-4 391,1-2 0,-1-4 0,0-7 0</inkml:trace>
  <inkml:trace contextRef="#ctx0" brushRef="#br0">24903 9151 8868,'0'-14'0,"0"-1"736,0 1 0,0-1 1,2 1-1,3 1 1,4 4-1,4 2 1,3 2-1,2 1 0,3 0 1,1 3-1,4 1-1067,1 0 1,-3 0 0,-2 0-1,-1 0 1,-4 0 0,-2 1 330,-6 4 0,-2-3 0,-7 4 0</inkml:trace>
  <inkml:trace contextRef="#ctx0" brushRef="#br0">25076 8935 7953,'-14'-5'310,"-1"0"1,1 1 0,1 5 0,2 4 0,3 5 0,0 2 0,2 4 0,-1 2 0,4 3 0,1 1 0,2 4 0,0 1 0,0 2-285,0 0 1,0-2-1,0-2 1,0-1 0,0 0-1,0 0 1,0-1-1,0-3-26,0-2 0,0 4 0,0 1 0</inkml:trace>
  <inkml:trace contextRef="#ctx0" brushRef="#br0">25292 8906 8023,'14'-4'0,"-1"-3"1035,-3-1-516,2 5 0,-8-7 0,4 10 1,-2 7-1,-3 4 0,-1 5 1,-2 3-1,0 3 0,0 2 1,-2 0-1,-1 2-448,-2 1 1,-1 2 0,3-2 0,-2-1-1,0-2 1,0 0 0,0-2 0,2-1-72,2 0 0,-6-5 0,-1 4 0</inkml:trace>
  <inkml:trace contextRef="#ctx0" brushRef="#br0">25522 8633 8343,'14'0'0,"1"0"443,-1 0 0,1 6 0,-1 6 0,0 5 0,1 7 0,-1 5 0,1 4 1,-1 6-1,0 2 0,-1 4 0,-2 1 0,-3 4 0,-1-2 0,-4-2 1,-2-6-323,-1-3 0,-1 1 0,-4-4 1,-5-2-1,-2-2 0,-4-1 1,-2 0-1,-1-2 0,0-1-121,-2-2 0,-1 0 0,-7 4 0</inkml:trace>
  <inkml:trace contextRef="#ctx0" brushRef="#br0">26227 8993 8578,'-19'0'0,"0"0"855,1 0 0,4-2 0,7-1 0,12-4 0,14 1-576,12 0 0,5-4 0,9 4 0,2-2 1,2-4-1,1 1 0,-1 0 0,-2 3 1,-3 0-1,-2 2 0,-4-2 0,-6 1 1,-6 1-1,-7 3-2211,-3 1 1,-10 2 0,-6 0 0,-9-1 1931,-9-4 0,2-3 0,-5-7 0</inkml:trace>
  <inkml:trace contextRef="#ctx0" brushRef="#br0">26587 8575 10365,'0'-16'0,"-2"-1"0,-3 1 0,-4 8 0,-2 11 0,-1 10 0,3 8 0,-1 6 401,2 5 0,-5 8 0,5-2 0,-1 4 0,1 1 0,0-2 1,1-1-1,1-1 0,3-1 0,1 0 0,2-1 0,0-3 1,0-5-1,2-4-1475,3 1 0,3-5 1074,6-2 0,0-3 0,1-2 0</inkml:trace>
  <inkml:trace contextRef="#ctx0" brushRef="#br0">27076 8949 8545,'13'-24'0,"-2"2"0,-2 3 2267,3 6 1,-6 2-2268,-1 11 0,3 10 0,0 12 0</inkml:trace>
  <inkml:trace contextRef="#ctx0" brushRef="#br0">27320 9036 8491,'-8'-10'2004,"4"1"0,4-3 0,4 1-2004,6 2 0,9-4 0,4 5 0</inkml:trace>
  <inkml:trace contextRef="#ctx0" brushRef="#br0">27594 9079 8112,'0'-14'814,"0"-1"0,0 1 0,0-1 0,1 1 0,4 1 0,3 2 0,2 1 0,-1-1 0,3 0 0,0 1-4231,3 6 3417,-1-4 0,0 6 0,1-4 0</inkml:trace>
  <inkml:trace contextRef="#ctx0" brushRef="#br0">28198 9065 9476,'-8'-7'0,"3"-2"566,4-4 0,2-2 1,4 3-1,5 2 0,4 5 1,4 4-1,2-1 1,4-1-1,5-2 0,3 2 1,0 1-1,0 2 1,-2 0-1385,-1 0 0,3 0 0,-9 0 1,-1 0-1,-3 0 818,-3 0 0,-14 0 0,-4 0 0</inkml:trace>
  <inkml:trace contextRef="#ctx0" brushRef="#br0">28515 8820 8427,'-15'0'0,"1"0"0,-1 0 424,1 0 0,0 2 0,1 2 0,2 6 1,3 4-1,0 4 0,1 3 0,1 1 0,3 4 1,1-1-1,0 1 0,-1-2 0,-2 0-527,2-2 0,2 5 0,1-3 0,0 2 103,0-2 0,0 3 0,0-5 0</inkml:trace>
  <inkml:trace contextRef="#ctx0" brushRef="#br0">28586 9424 8807,'15'-14'0,"1"0"0,1 1 0,3 2 428,-3 1 0,4-4 0,-2-6 0,0 3 0,1 1 1,0 0-1,1-2 0,0-1 0,-2 0 0,2-2 0,1-3 1,2-5-1,0-3 0,2-3-169,1-2 1,0-3 0,-1-9 0,-2-9-1,1-6 1,1-1 0,-2 4 0,-7 8-1,-4 10 1,-5 10 0,-1 7 0,-6 8-387,-4 7 0,-7 5 0,-7 7 0,-2 4 0,1 6 1,0 5-1,1 5 0,-2 0 0,-1 1 0,3 1 1,1 2-1,3 4 0,0 3 58,1 2 1,-3 1 0,2-3-1,2 1 1,2-1 0,-3-1-1,1-3 1,0 3 0,3 1 0,0 1-1,2-1 1,-1-1 0,4-2-224,1-1 0,4-1 1,3-3-1,4-4 0,4-4 1,2-4-1,-1 0 0,2-4 1,2-2-1,1-3 0,0-1 292,2-2 0,1 0 0,7 0 0</inkml:trace>
  <inkml:trace contextRef="#ctx0" brushRef="#br0">29320 9007 8003,'0'-16'0,"0"-2"253,0-1 94,0 0 0,0 9 0,0 1 0,-1-1 1,-4 2-1,-5 4 0,-3 2 0,-1 2 0,-2 2 1,-2 4-1,-1 7-112,2 4 1,-4 4 0,0-3 0,0 1 0,2 0 0,5 0 0,4 0 0,2-1 0,2-2-1,-1-2 1,6-1 0,4-3 0,7-5-400,2-4 0,3-1 1,-1 0-1,2 0 1,2 0-1,1-1 0,-2-3 1,-1 0-1,-1 0 1,-1 3-1,1 1 399,-1 0 0,-6 6 1,-3 4-1,-4 4 0,-1 5 1,0 5-1,0 5 1,0 5-1,0 6 0,0 4 1,0 6-1,0 1 0,-1 2-121,-4-2 0,2-1 0,-7-7 1,-1 0-1,-2-2 0,-1-4 1,-1-8-1,-1-8 0,-1-5 0,-4-3 1,0-4-1,1-4 0,2-3-215,2-2 1,2-7 0,-1-2 0,1-4 0,-1-3 0,3-3-1,0-5 1,4-4 0,2 0 100,3-1 0,-5-6 0,0-2 0</inkml:trace>
  <inkml:trace contextRef="#ctx0" brushRef="#br0">29550 8748 10801,'0'16'243,"-1"3"0,-4 5 0,-5 3 0,-2 4 0,-1 1 1,2 1-1,1-1 0,0-1 0,2-3 0,2 0 1,1-4-1,0-5-291,2-3 1,2-10 0,2-7 0,4-11 0,5-7-1,2-2 1,3-1 0,-1 0 0,1-4 0,1-3-1,1-3-39,2-1 1,7-6-1,-4 4 1,2 0-1,-1 0 1,-1 4-1,-1 4 1,0 6-1,-4 6 1,-1 7-1,-1 6 1,-3 8 468,-2 9 1,-4 1-1,-6 9 1,0 4-1,0 3 1,0 2-1,0-1 1,0 1-1,0-2 1,-1-2-1,-2-1 1,-2 1-1,2 1-595,1-3 1,2 3 0,0-10 212,0 1 0,-6 2 0,-2 5 0</inkml:trace>
  <inkml:trace contextRef="#ctx0" brushRef="#br0">21494 10230 9004,'-21'5'133,"-3"0"1,3 6-1,2-2 1,3 4 0,3 3-1,2 3 1,1 5 0,1 4-1,1 0 1,3 1 75,3 0 1,7 0-1,3-1 1,3 0 0,7-3-1,3-1 1,3 0 0,1 0-1,3-2 1,2-1 0,2-3-1,1-2 1,3-3 0,-1-2-1,2-2-172,-1 3 1,-2-6-1,4 0 1,1-1-1,1 0 1,1-3-1,4-4 1,0-4 0,-1-2-1,0-5 1,-1-3-1,0-3 1,-2 1-70,-2 2 1,-6 2-1,-9 1 1,-3 3 0,-3 4-1,-2 1 1,-3 0 0,-2 4-1,-3 4 1,-3 6 0,-4 4-1,-1 2-45,0-1 101,0 0 0,0 2 0,0 2 0,0 3 0,0 0 0,0 1 0,-1-1 0,-3 1 0,0 1 0,0 0 0,3 1 0,-1 0-2,-3 2 0,4-4 0,-4 1 0,3-1 1,2-1-1,-1 0 0,-2-7 17,-2-7 0,0-11 0,7-13 0,2-4 0,4-1 1,2-4-1,0-1 0,1-2 0,2-1 0,1-2 0,0-2 1,2 1-1,2-1-113,1 0 1,0 1-1,-4 6 1,1 1-1,1 4 1,4-1-1,0 4 1,0 2-1,-2 5 1,1 4 0,3 4-1,2-1 1,3 0 200,2 2 1,2 1-1,-3 2 1,1 0-1,4 0 1,2 0-1,1 0 1,-3 0-1,-4 0 1,-1 0-1,1 0 1,2 0-1,2 0-74,-2 0 0,0-1 0,0-3 0,3-2 0,2 0 1,3-2-1,0 1 0,0-1 0,0 0 0,3-1 1,3-1-1,0 2 0,1 0 53,1 0 0,-2 3 0,7-3 0,0 2 0,-1 3 0,1-1 0,0 1 0,0-2 0,1 2 0,3 2 0,4 1 1,0 0-1,-2 0-74,-1 0 1,6 0-1,3 0 1,1 0-1,0 0 1,-4 0-1,-2 1 1,2 2-1,0 2 1,1-2-1,-1-1 1,2-2-1,-1 2-23,4 2 0,0-2 0,-2 3 0,-6-4 0,-5-1 0,-4 0 0,4 0 0,4 0 0,2 0 0,-1 0 0,-2 0 0,-2 0 0,2-1 16,4-4 0,1 3 0,4-4 0,-2 1 0,0 0 0,-1 1 0,1-1 0,-4 0 0,-6 2 1,-5 1-1,-5 2 0,1 0 0,-2 0 14,-2 0 0,3 0 0,-8 0 0,4 0 1,3 0-1,3 0 0,3 0 0,2 0 0,-2 0 1,0 0-1,0 0 0,2 0 0,-2 0-9,-3 0 0,-3 0 1,-2-1-1,2-3 1,-1 0-1,1 1 1,-3 1-1,-2 0 1,-2-1-1,0-2 1,1 2-1,-1 2 1,-1 1-1,-2 0-94,-3 0 1,3 0 0,0 0-1,1 1 1,-1 2 0,-3 4-1,-2-1 1,-1 0 0,0-2-1,-1-1 1,0 0 0,-3 2 9,-1-2 0,-2-1 1,4-1-1,-4 2 0,-1 2 1,-2-2-1,1-1 0,0-2 1,3 0-1,1 0 1,0 0-1,0 0 0,0 0 75,-2 0 0,5 0 0,-4 0 0,1 0 0,-2 0 0,0 0 0,1 0 0,1 0 0,-2 0 1,-1 0-1,-2 0 0,2 0 0,1-2-80,4-2 0,-4-3 0,2-4 1,0 3-1,0 0 0,-2 0 0,1-1 1,-2-1 58,-1 0 0,0-6 0,-6-6 0</inkml:trace>
  <inkml:trace contextRef="#ctx0" brushRef="#br0">23968 11165 8226,'0'-29'0,"0"1"0,0-3 0,2-1 183,3-1 0,-2-1 1,6 7-1,1 3 1,0 5-1,-2 3 1,0 3-1,-2 5 43,0 8 0,-1 6 1,-5 10-1,0 2 1,0 3-1,0 1 1,0 4-1,0 1 1,0 0-1,0-1 0,0-4 1,0-1-1,0-2 1,0 0-1,0 0-446,0-1 1,0-7 0,2-4 0,3-7 0,3-12 0,1-8 0,1-9 0,3-3 0,3-3 86,3-2 1,0 5-1,-5 0 1,1 5 0,1 4-1,1 3 1,2 4 0,-1 6-1,-4 12 1,-4 9 1886,-5 6-1695,-4 9 0,-1-4 1,0 6-1,0-3 1,0-1-1,0 0 0,0 0 1,0 0-1,2 0 1,1-2-1,2-1 1,-2-2-3077,-1 1 3017,-2 5 0,6-9 0,2 5 0</inkml:trace>
  <inkml:trace contextRef="#ctx0" brushRef="#br0">23752 11539 8257,'-14'0'477,"9"-6"0,8-2 1,13-2-1,8 2 1,8 0-1,4 0 1,4-3-1,1-2 1,2 1-1,0 0-394,1 3 0,-8 4 1,-2-3-1,-4 2 0,-3 2 1,-3 3-1,-4 1 0,-4 0 1,-4 1-1,-2 4 1,-5 5-84,-4 3 0,-7 1 0,-2 0 0</inkml:trace>
  <inkml:trace contextRef="#ctx0" brushRef="#br0">23954 11669 10714,'14'0'284,"1"0"1,-1 0-1,0 0 1,1 0-1,-1 0 1,1 0-1,-3 1 1,0 3-1,-4 2 1,-2 2-1,-3 3 1,-1 2-1,-2 1-192,0 1 1,0-1 0,0 1 0,0-1 0,0 0 0,0 1 0,0-1 0,1-1 0,4-4 0,5-4 0,3-3-1,1-2 1,2 0-664,3 0 1,-1 0-1,4-2 1,0-1-1,1-3 1,2-2 570,3-3 0,0-2 0,1-2 0</inkml:trace>
  <inkml:trace contextRef="#ctx0" brushRef="#br0">25162 11252 8442,'5'-23'0,"0"4"0,-2 3 449,-1 2 0,-1 6 0,3 4 0,0 9 0,-2 10 0,-4 7 1,-4 5-1,0 2 0,-1 0 0,2 0 0,1 1-256,-1 3 0,0-2 1,5 2-1,0-2 1,0-4-1,0-1 1,0-2-1,0 0 0,0-1 1,0 0-1,0-2 1,0-4-1,0-1-1241,0-1 796,0-7 1,6-2-1,4-6 1,3-2 0,1-2-1,1-6 1,-1-3-1,0-1 1,1-1 0,-1 1-1,-1-2 1,-2-2-1,-1-1 252,1 2 0,-5-6 0,1 1 0</inkml:trace>
  <inkml:trace contextRef="#ctx0" brushRef="#br0">24918 11496 8784,'-15'-6'487,"1"-4"1,8-3-1,6 1 1,8 0-1,6 4 1,5 0 0,5 0-1,5-1 1,5-1-1,4 1 1,3-1-1,3 2-398,-1 3 0,0 2 0,0 0 1,-1-2-1,-2 4-89,-2 4 0,-6 5 0,3 6 0</inkml:trace>
  <inkml:trace contextRef="#ctx0" brushRef="#br0">25493 11496 7833,'10'-5'0,"-2"-1"0,0 0 407,0-1 1,1-4-1,7 3 1,4-2 0,4 1-1,3-2 1,3-1 0,4 0-1,2 0 1,3-2 0,-2 0-1,-2-2 1,-3 3-270,-2 2 1,-7 1-1,-4-4 1,-3-1 0,-4 1-1,-2 0 1,-5-2-1,-4-2 1,-1-1 0,-1 1-1,-4 2 1,-5 2 0,-4 1-295,-5 3 1,1-1 0,-4 6 0,0 2-1,1 2 1,-2 1 0,3 0 0,-3 1 0,2 4-1,1 5 1,2 4 0,2 4 0,2 2 0,1 3 147,3 2 1,-1 3 0,6 0 0,2 1 0,2 0-1,2-2 1,4-1 0,5-4 0,4 0 0,4-1 0,2-2-1,3-4 1,2-4-386,2 0 0,1-4 1,-3-3-1,-1-2 0,2-2 1,2-2-1,4-1 393,2-2 0,0-12 0,-6 1 0</inkml:trace>
  <inkml:trace contextRef="#ctx0" brushRef="#br0">26213 11252 8147,'-5'-15'355,"0"1"0,0-1 0,5 1 0,2 3 0,1 6 1,2 11-1,0 9-153,1 4 1,-4 5-1,2-3 1,-2 1 0,-2 4-1,0 1 1,0 0 0,0-1-1,0-4 1,0 0 0,-2-1-1,-1 0 1,-2-3-565,2-2 1,-3-2 0,1 0 0,0 1 0,0-4-1,1-6 1,0-12 530,3-9 0,2-1 1,3-7-1,2-2 0,2-1 1,3-2-1,2 0 0,1 1 1,1-1-1,-1 0 1,1 0-1,1 1 0,1 0 1,2 4-251,-1 5 0,3 3 0,-2 2 0,-2 1 1,-1 3 80,-1 6 0,-1 2 0,1 2 0</inkml:trace>
  <inkml:trace contextRef="#ctx0" brushRef="#br0">26572 11223 8147,'0'-8'453,"0"3"1,2 10 0,1 4 0,2 6 0,-2 2-1,-1 4 1,-2 2 0,0 2 0,0 2-505,0 2 0,0-5 1,0-2-1,0-1 1,0-3-1,0-2 1,0-2-1,0-3 1,0-6-61,0-10 1,6-7 0,2-8 0,2-4 0,-1-3 0,2-2 0,2 1 0,2-1 0,-1 0 0,0 0 0,1 1-1,-1-1 1,1 2 315,-1 3 0,0 9 0,1 10 0,-1 4 0,0 2 0,-1 6 0,-2 7 0,-3 9 0,0 2 0,-1 1 0,-1-2 0,-3 0 0,-1 0-124,-2 0 0,0-7 1,0 2-1,0-3 1,0-1-1,0-4 1,0-8-170,0-12 1,6-4-1,2-8 1,2 0 0,0-3-1,-1-3 1,1-2 0,-1 2-1,3 2 1,0 1 0,3 0-1,-1 0 215,1 0 0,-1 6 1,0 1-1,1 5 0,1 8 1,1 2-1,2 2 0,-1 2 1,-4 4-1,-2 7 0,-4 6 1,0 3-1,-2 4 33,0 1 0,-1 0 1,-5-1-1,0-2 1,-1 1-1,-3 4 1,-2 3-1,0 0 0,-2-3 1,1-4-1,-1 1-160,0 1 0,-1 8 0,-6 2 0</inkml:trace>
  <inkml:trace contextRef="#ctx0" brushRef="#br0">27694 10993 7955,'2'-24'0,"1"1"0,2 2 288,-2 4 1,-1 1 0,-2 1 0,-3 3-1,-5 2 1,-8 5 0,-5 4-22,-5 1 1,2 0-1,-3 1 1,-3 3 0,1 2-1,3 0 1,6 2-1,0 0 1,3 3 0,4 2-1,7 2 1,4-1 0,2 0-486,0 1 265,7-1 1,-4 1 0,6-1-1,1 0 1,-1 2 0,-1 2-1,0 1 1,-1-1 0,1-2-1,0-2 1,1 2 0,1 2-1,0 1 101,1-2 0,2-1 0,1 0 0,0 2 0,1 1 0,-1-3 0,-1-3 1,-2-3-1,-3 1-225,-1 2 1,-15-1-1,-12-2 1,-5-5 0,-6-4-1,-2-1 1,-6 0 0,0 0-1,-1 0 1,3 0 0,3 0-1,5 0 1,5 0-1,4 0 77,2 0 0,2 7 0,2 1 0</inkml:trace>
  <inkml:trace contextRef="#ctx0" brushRef="#br0">24803 12993 9270,'0'-15'0,"-2"1"289,-3-1 1,4 1 0,-6 1 0,3 2 630,-1 1 0,2 7 0,7-2 0,8 4 0,4 1 0,3 1 0,0 3-746,2 0 1,-1 6 0,6-4 0,-4 1 0,1 1 0,-2 0-1,1 3 1,-1 2 0,1 0 0,-1-2 0,0-2 0,-4 3 0,-1-1-1,0 0-466,3-1 0,-3-1 1,4 6-1,-6-1 1,-4 0-1,-6 1 1,-4-1-1,-4 0 1,-8 1-1,-5-1 336,-7 1 1,-5 5 0,-3 3 0,-3 1 0,0 0 0,-2 1-1,2 2 1,0 2 0,3 0 0,0 1 0,0 2 0,-2 2 0,2 0-171,2 1 1,-1-5 0,-1 4 0,-1-4 0,3-1 0,4-2-1,7-3 1,3-5 0,1-3 0,3-1-1415,2-1 0,5-6 0,10-5 0,5-6 1540,2-7 0,9-9 0,2-3 0</inkml:trace>
  <inkml:trace contextRef="#ctx0" brushRef="#br0">25220 13439 9001,'14'0'288,"-4"-5"1,-4 2-1,-4 4 1,-8 9-1,-6 6 1,-4 5-1,-1-1 1,-4 3 0,-1-1-1,-4 4-79,-1 1 1,-4 6-1,-1 1 1,-1 0-1,1-1 1,2 1-1,2-2 1,4-2 0,5-3-1,3-3 1,3-5-5543,4-3 5333,2-8 0,7-1 0,0-7 0</inkml:trace>
  <inkml:trace contextRef="#ctx0" brushRef="#br0">26083 12863 8410,'0'-22'0,"2"3"233,3 3 1,-2 1 0,5 1 0,-2-1 0,-1 3 0,1 2 0,2 7 9,0 6 1,-1 7 0,-7 10 0,0 8 0,0 5 0,0 2 0,0 2-1,0-2 1,-2 0 0,-1-3 0,-2-1 0,2-2 0,1-2 0,2-2-315,0-1 1,0-11 0,0-2-1,0-8 1,2-11 0,3-8 0,4-9-1,4-9 1,3-7 0,2-6 0,1 1 34,-2 1 0,4-3 1,0-1-1,0-2 0,1-2 1,1 2-1,0 3 1,1 5-1,-1 6 0,-2 8 1,-4 10-1,-1 8 1,-3 7 402,-3 8 1,-2 10-1,-5 10 1,2 3 0,-2 4-1,-2 0 1,-1 3 0,0 0-1,0-1 1,0 1 0,0-2-1,0-2-479,0-1 1,0 0 0,0-1-1,0 0 1,0-3 0,2-2-1,1-3 1,2 0 0,-2-1-1,-1 0 1,-2-1 0,1-2-1,3-2-2735,0 0 0,1-4 2847,-5-1 0,-6 1 0,-2 4 0</inkml:trace>
  <inkml:trace contextRef="#ctx0" brushRef="#br0">26054 13410 8900,'-14'0'0,"1"-2"415,4-3 1,4 2 0,10-5 0,6 0 0,6 0 0,7-1 0,4-1 0,0 0 0,3-1 0,1 0 0,1 0 0,-1 1-199,-1-1 0,-3 3 0,1 0 1,-2 2-1,-3 3 0,-5 1 1,-3 2-1,0 0 0,2 0 0,0 2 1,-4 2-1,-4 6-9422,-4 3 9205,-1 1 0,-5 7 0,0 1 0</inkml:trace>
  <inkml:trace contextRef="#ctx0" brushRef="#br0">26198 13582 8164,'-14'0'405,"-1"0"0,7-1 1,5-2-1,6-4 0,7 1 1,4-2-1,6 2 0,2-1 1,2 4-1,-2 0 0,-1 0-104,-3-2 0,-2 0 0,-3 7 1,-2 1-1,-3 3 0,-2 2 0,-3 5 1,-1 3-1,-4 5 0,-3 1 0,-4 4 1,-5 1-1,-4 3-404,-1 4 0,-5-4 1,5 4-1,1-4 1,4-1-1,2-2 1,4-3-1,2-3 1,3-2-1,1 0 1,4-3 192,3-5 1,3-4 0,6-9 0,2-1 0,2-3 0,2-2 0,1-4 0,2 0 0,-1-3 0,2 2 0,0 2 0,-2 2 0,-1-3-1049,-3 0 0,2-3 1,0 1-1,-3 1 0,-1 2 958,-1 1 0,5 1 0,3-6 0</inkml:trace>
  <inkml:trace contextRef="#ctx0" brushRef="#br0">27277 13050 8163,'0'-19'0,"-1"0"911,-4 1-603,3 2 1,-6 8-1,3 7 1,-3 7 0,0 10-1,2 5 1,0 4 0,-2 4-1,-2 3 1,1 3 0,-3 0-344,0 1 0,-3 4 1,-1-2-1,-1 2 0,-3-2 1,1-3-1,0-1 0,-2 0 1,0-2-1,1-2 1,2-3-1,2-3 0,2-6 35,-1-7 0,1 2 0,0-5 0</inkml:trace>
  <inkml:trace contextRef="#ctx0" brushRef="#br0">26961 13165 8576,'6'-8'0,"4"3"433,3 4 0,1 2 1,-1 4-1,-2 6 1,-2 5-1,3 5 1,0 2-1,3 2 0,-1 2 1,1 1-1,-1-3 1,0-1-1,1 0 1,1 0-442,3 0 0,-3-2 0,3 2 0,-3-4 0,-2-4 0,1-2 8,-1 0 0,1 7 0,-1 1 0</inkml:trace>
  <inkml:trace contextRef="#ctx0" brushRef="#br0">21925 8230 8307,'-33'0'0,"-1"2"0,4 1 0,3 3-389,3 2 0,6 2 1,-3 4-1,4 1 1,1 1 388,3 3 0,2-3 0,-4 5 0</inkml:trace>
  <inkml:trace contextRef="#ctx0" brushRef="#br0">21465 8575 8430,'-27'0'0,"1"2"0,4 1 0,1 4 53,3 1 1,2 0-1,2 3 1,0-2 0,1 3-1,3 0 1,6 3 0,2-1-1,2 0 1,0 1-1,0 1 1,-2 1 0,-1 4-54,-2 2 0,1 1 0,2 4 0,-3 1 0,4 6 0,-6 2 0</inkml:trace>
  <inkml:trace contextRef="#ctx0" brushRef="#br0">21220 9036 8313,'-6'24'0,"-2"0"0,-2 1 0,2 3 0,0 0 114,0 1 0,5 0 0,-3-2 0,1-1 0,0-2 0,2 0 0,1 0 0,2-2 0,2-1 0,1-4 0,4-1 0,1 0 0,3 2-236,2 1 1,1 0 0,0-3-1,1 2 1,-1 3 0,1-1 121,-1 1 0,7 5 0,1-4 0</inkml:trace>
  <inkml:trace contextRef="#ctx0" brushRef="#br0">21350 9813 9291,'0'16'0,"-2"1"0,-1 3 0,-2-3 0,2-1 0,1-2 0,2 1 0,0-1 0,0 1 0,2-1-60,3 0 1,3-4 0,6 0 0,1 1 59,-1 2 0,7 7 0,1 3 0</inkml:trace>
  <inkml:trace contextRef="#ctx0" brushRef="#br0">21594 10345 9859,'5'15'0,"2"-3"0,1-1 0,3-3 0,2-1 0,3-4 0,1-1 0,4-4 147,1-3 1,2 4 0,3-6-1,1 1 1,-1-2 0,3 0-1,2 2-147,3-1 0,-4 6 0,4-6 0</inkml:trace>
  <inkml:trace contextRef="#ctx0" brushRef="#br0">22127 10446 8468,'14'0'106,"-4"0"0,-1 0 1,3 0-1,0-2 1,4-3-1,3-3 1,4-1-1,1-1 1,-2-3-1,1-1 1,-1-2-1,2 2-682,-2-4 0,1 7 576,-4-8 0,-3 6 0,5-8 0</inkml:trace>
  <inkml:trace contextRef="#ctx0" brushRef="#br0">22717 10057 10592,'0'-19'0,"-2"-2"0,-1 1 0,-4-3 0,1 1 0,-2-4 0,2 1 0,-1-1 0,4 2 0,1-1 34,2-3 1,2 4 0,3 2 0,6 0 0,5 1 0,5-2 0,1 3 0,4-3 0,1 3 0,2-1-35,-1 3 0,1 2 0,0 2 0</inkml:trace>
  <inkml:trace contextRef="#ctx0" brushRef="#br0">23004 9453 8372,'5'-22'0,"0"1"0,-2 2 197,-1 0 1,3-2 0,-1 2 0,1-4 0,0-2 0,0-3 0,-2-2 0,0 0-1,0-2 1,2-2 0,-2-4 0,-1-2 0,-2 0-190,0 1 1,0 1 0,-2-5 0,-1-2 0,-3-1 0,-1-2-1,-1 1 1,0 1 0,-3 0 0,-3-2 0,-4 1 0,-3 4-1,-1 5-85,-4 4 1,-1 4 0,-2 1 0,-1 2 0,-2 3 0,-3 6 0,0 6 0,-2 2 0,-1-1-1,-4-2 1,-1-1 0,1-2 0,1-2 1702,-1-1-1722,-1-7 0,-5 10 0,0-3 0,2 3 0,1 3 0,0 4 96,-3 4 0,-3 3 0,-6 2 0</inkml:trace>
  <inkml:trace contextRef="#ctx0" brushRef="#br0">27752 13453 7988,'14'-6'0,"1"-4"0,-1-3 0,1-1 116,-1-1 1,0 1 0,1-2 0,-1-2 38,1-1 0,0-6 0,3 1 0,1-5 0,-1-3 0,-2-3 0,-2-2 0,1-3 0,-1-3 0,-1-3 0,-2-4 0,-3 0 1,0-1-1,-2 0 0,1-2 0,-4 2-13,-1 3 0,-2 10 0,0 4 0,0 6 0,0 4 0,-2 6 0,-3 7 0,-3 8 0,-1 6 0,-1 6 0,0 6 0,1 4 0,-1 5-65,-1 3 0,-2 7 1,-1 1-1,-1 2 0,1 1 1,1 0-1,2 1 1,1 1-1,1 1 0,-1 2 1,2 1-1,2-3-279,3-3 1,1 4 0,2-4 0,2 2 0,3-1 0,4-6 0,4-2 0,3-3 0,1-2 0,3-5 0,-3-8 0,-1-5 0,-1-5-3843,-1-2 3967,7-1 0,-5-8 0,1-4 1,-4-8-1,-3-2 0,1-3 1,2-3-1,1 0 0,0-1 1,1 0-1,-1 0 0,2 0 330,3 1 1,-3-1-1,5 0 1,-2 0 0,1 1-1,-1-1 1,0 0-1,-2 2 1,-2 3 0,-6 5 178,-2 3 1,-4 14 0,-8 7 0,-4 6 0,-4 5 0,-3 3 0,-2 5 0,-2 3 0,-1 2 0,0 0 0,3 0 0,2 0 0,4-1-606,2 1 0,-1-2 0,6-1 0,0-4 1,0 1-1,1-3 0,2 0 0,4-6 1,4-4-1,2-4 293,3-3 1,2-1 0,1-1 0,1 3 0,-1 2 0,-1 2 0,-2 3 0,-1 3-1,1 4 1,0 3 0,0 1 0,-3 4 0,-1 3-23,-4 4 0,-2-1 0,-1 6 0,0 1 0,-1-1 0,-4 1 0,-6-1 0,-5 0 0,-5-1 0,0-2 0,1-3 0,0-1 0,1-4-153,0-3 1,-5-3-1,5-9 1,1-2 0,2-5-1,4-5 1,0-7 0,4-7-1,2-8 1,3-6-1,3-2-168,5-4 0,3-1 1,6-5-1,0 0 1,1-3-1,-1-3 1,2-2-1,2 0 1,2 2-1,1 2 1,2 4-1,-3 2 1,1 0-1519,-3-1 1,3 7 0,-2-1 1740,-2 2 0,-1 3 0,-1-1 0</inkml:trace>
  <inkml:trace contextRef="#ctx0" brushRef="#br0">28601 12359 8705,'0'-14'0,"0"0"0,0-1 210,0 1 1,-2 6 0,-1 5-1,-2 8 1,0 9 0,1 8-1,-1 5 1,2 4 0,-1 2-1,1 4 1,-2 0 0,2-3-1,2-4-237,1-1 0,0-1 1,0 0-1,0-4 0,0-5 1,0-6-1,0-9 0,1-10 1,2-10-21,2-8 0,6-5 1,-1-3-1,3-3 1,1-2-1,1-3 1,-1-1-1,0-2 1,2 1-1,2 2 0,1 3 1,-1 2-1,-2 3 1,-2 5 296,0 8 1,1 8-1,-2 15 1,-4 8 0,-4 5-1,-3 7 1,-2 3 0,0 2-1,0 2 1,0 0 0,-2 5-301,-3 0 1,2-4-1,-5 2 1,2-4-1,1-1 1,0 0-1,0 0 1,2-2-1,1-2 1,2-2 0,0-1-1,0-1 50,0 0 0,-6-2 0,-2-5 0</inkml:trace>
  <inkml:trace contextRef="#ctx0" brushRef="#br0">28399 13021 8327,'-6'8'0,"-4"-3"447,-2-3 1,5-2 0,7 0 0,10 0 0,7 0 0,6 0 0,1 0 0,1 0 0,4 0 0,3 0-177,0 0 1,-2-2-1,-1-1 1,-2-2-1,-1 2 1,-2 1-1,2 2 1,-1 0-1,1 0 1,-4 0-1,-1 0 1,-4 0-1,1-1-2648,1-4 0,-8 3 2377,4-2 0,-10 8 0,1 4 0</inkml:trace>
  <inkml:trace contextRef="#ctx0" brushRef="#br0">28500 13280 9556,'15'-6'432,"1"4"1,1-2 0,4 2 0,0 2 0,1 0 0,-1 0 0,0 0 0,-4 0 0,-1 0 0,-1 2 0,-3 2 0,-2 6-385,-5 3 0,-4 6 0,-2 0 0,-4 0 1,-5 2-1,-2 1 0,-4 2 0,-2 0 0,-1 0 1,3 0-1,3-1 0,5-2 0,2-4-29,2-1 1,3-2 0,2 1-1,4-2 1,5-4 0,3-4 0,1-3-1,0-2 1,2 0 0,2-2 0,1-3-1,-1-3 1,-1-1-33,3-1 1,-3 2 0,5-3 0,1 3-1,-2 1 1,1 3 0,0-1 0,2 0-1,-1 2 1,-4 1 0,-5 1 12,-4-4 0,3 3 0,-5-4 0</inkml:trace>
  <inkml:trace contextRef="#ctx0" brushRef="#br0">24213 15309 8133,'-15'0'0,"3"-2"610,2-2 0,1 2 1,10-3-1,10 4 0,10 1-458,6 0 0,4 0 0,2 0 1,6 0-1,1 0 0,-1 0 0,-2 0 1,0 0-1,-2 0 0,0 0 0,-3 0 1,-3 0-1,-5 0 0,-5 0-2770,-3 0 0,-9 0 2618,-7 0 0,-20 6 0,-10 2 0</inkml:trace>
  <inkml:trace contextRef="#ctx0" brushRef="#br0">24170 15582 10480,'14'-1'276,"2"-2"1,5-2-1,6 2 1,7 1-1,1 0 1,2-1-1,-1-3 1,4-1-1,2-1 1,-1 2-277,-2 0 0,-4-12 0,-6 2 0</inkml:trace>
  <inkml:trace contextRef="#ctx0" brushRef="#br0">25680 14877 7992,'-14'-14'0,"1"0"324,4-1 1,-3 9 0,8 6-1,0 9 1,3 11 0,1 8 0,0 9-194,0 5 0,0 1 0,0 0 0,0 0 0,0 0 0,0 1 1,0-3-1,0-2 0,0-6 0,0-4 0,0-5 0,1-5-572,4-3 366,-3-8 0,4-10 0,-4-12 0,3-8 0,3-6 0,1-2 0,1-3 0,1-6 0,2-2 0,1-4 0,0-2 0,1-1 0,-1 2 107,1 1 0,-4-3 1,0 0-1,2 4 0,-2 5 1,2 11-1,-2 7 1,0 6-1,-1 6 0,-1 6 1,1 7-1,-2 11 247,-2 7 1,1 5 0,-4 4 0,2 1 0,-2 3 0,-1 0 0,-2 2-1,0-2 1,0 0 0,0-3 0,0-2 0,0-1 0,0 0-17,0 0 1,0-2 0,0-3 0,0-5-1,0-3 1,1-1 0,2-1-264,2 0 0,0 1 0,-5-1 0</inkml:trace>
  <inkml:trace contextRef="#ctx0" brushRef="#br0">25522 15467 8013,'-6'0'644,"6"0"1,9 0 0,7 0-1,5-1 1,1-2 0,4-2-407,1 2 1,2 1 0,1 0 0,2-1 0,2-2 0,-2 2 0,-3 2 0,-4 1 0,-2 0 0,-3 0 0,-2 1 0,-2 2 0,-2 4-3305,1 1 1,-7-3 3065,-4 4 0,4 1 0,0 4 0</inkml:trace>
  <inkml:trace contextRef="#ctx0" brushRef="#br0">25623 15712 8013,'-7'0'560,"7"0"1,8 0 0,7 0 0,4 0 0,3 0-171,1 0 0,2 0 0,-4 0 0,0 2 0,0 2 0,-5 6 0,-4 3 0,-4 1 0,-1 2 0,-4 3 1,-3 5-1,-5 3 0,-6 2-552,-7 0 0,2 0 0,-3-2 0,5-1 0,3-4 0,3 0 0,1-1 0,4 0 0,1-4 0,4-1 0,3-3 109,4-3 0,4-5 0,3-9 0,2-2 0,3-2 0,-1-3 0,3-2 0,-2-1 1,1-1-1,-1 1 0,1-1 0,-1 1 0,0 0-1102,-4-1 1,1 1-1,-1 1 1,3 2 0,-3 0 1154,-1-5 0,-1 1 0,-1-5 0</inkml:trace>
  <inkml:trace contextRef="#ctx0" brushRef="#br0">26529 15309 8312,'7'-29'395,"2"1"1,-2 5 0,-1 6-1,-1 7 1,0 10 0,-2 8 0,-3 6-1,-3 6 1,-4 3-419,-1 5 1,-1 0-1,-4 1 1,2 2-1,1 1 1,-3 3-1,-1 0 1,-2 0-1,3-3 1,0-2-1,-1-1 1,-4 2-1,-1-1-2042,1-1 0,4 1 2065,5-11 0,-4 0 0,5-4 0</inkml:trace>
  <inkml:trace contextRef="#ctx0" brushRef="#br0">26313 15410 9099,'15'0'458,"-6"1"1,3 4-1,2 5 1,5 3-1,3 3 1,2 1-1,0 2 1,0 0-1,2 1 1,1 0-1,0 1 1,-3 0-845,-5-3 1,2-2 0,-2-2 0,-3 0 0,-3-1 385,-3-3 0,-7 3 0,3-5 0</inkml:trace>
  <inkml:trace contextRef="#ctx0" brushRef="#br0">27061 15769 7766,'10'-4'203,"0"-1"1,-6-6 0,6 1 0,1-3 0,2-3 0,3-3 0,2-5 0,2-5 0,3-4-43,2-6 0,2-7 0,2-5 0,0-3 0,0-7 1,-2-3-1,-3-5 0,-6-1 0,-6-2 0,-4 0 1,-1 0-1,-4 3 0,-1 7 0,-2 11 0,0 9-86,0 9 0,-7 13 0,-2 8 0,-4 7 1,-3 10-1,-2 9 0,-3 8 0,1 9 1,-1 6-1,2 4 0,-1 2 0,3 0-100,4 1 1,0 4-1,7 0 1,0-2 0,-1-1-1,4-1 1,1 3 0,2-1-1,2-3 1,3-4 0,3-6-1,1-4 69,1-3 1,-1-9 0,6 1-1,-1-5 1,1-5 0,-1-2 0,0-4-1,1-6 1,-1-5 0,1-6-1,1-4 1,1-5 0,4-3 67,1-2 0,-4 0 0,-1 1 1,-4 0-1,-5 3 0,-1 3 0,-3 2 1,1 6-1,-2 4 0,-3 6 0,-4 5-97,-4 7 1,4 7-1,0 4 1,2 5 0,2 3-1,0 2 1,0 1 0,0 2-1,2 3 1,1 2-1,3 3 1,2 2 0,2 1 10,-2 0 0,0 2 0,-5 1 0,2 4 0,-2-1 0,-1 1 0,-4-6 0,-3-4 0,-4-6 0,-4-4 0,-2-3 0,1-3-58,0-4 1,-6-6 0,1-4 0,2-6 0,1-4-1,1-4 1,3-8 0,2-5 0,4-7 0,1-5-1,0-4 1,2-6-296,1-2 0,4-3 1,3 0-1,4-3 1,2-1-1,1 4 1,-1 2-1,3 5 0,4 0 1,-1 2-1,-1 2 1,-1 4-1,1 5-1497,3 3 1,-3 2 1823,3 5 0,3-7 0,1-2 0</inkml:trace>
  <inkml:trace contextRef="#ctx0" brushRef="#br0">27133 14690 8437,'-19'0'0,"0"2"0,1 3 224,2 4 1,2 11 0,0 5 0,-2 9 0,-2 9 0,1 8 0,2 7 0,4 4 0,1 3 0,1 4 0,1 0 0,1 0 0,3-5 0,-1-4 0,0-2-1,2 0-275,1-1 1,4-6-1,3-3 1,6-3-1,5-4 1,5-2-1,1-6 1,4-4-1,1-6 1,1-7-1,1-7 1,2-2-1,-1-4-3717,-1-2 3768,3-7 0,-10-8 0,7-9 0</inkml:trace>
  <inkml:trace contextRef="#ctx0" brushRef="#br0">27709 14978 8299,'5'-22'296,"-1"3"0,1 3 0,-3 3 0,1 5 1,2 8-1,-2 9 0,-1 9 0,-2 8 1,0 4-1,0 5 0,0 2-172,0 3 1,0 1 0,0 3-1,0-3 1,0-1 0,0-3 0,0-2-1,0-5 1,0-2 0,0-6-182,0-1 0,0-10 0,0-11 0,0-10 0,0-7 1,1-9-1,4-4 0,5-5 0,1-2 0,2-3 1,-1-2-1,4-2 82,0-4 0,2-2 0,0-1 0,1 6 1,0 8-1,0 5 0,0 8 0,-1 7 1,-2 10-1,-2 9 0,-1 9 0,-3 8 74,-6 10 1,-2 0 0,-2 5 0,0-2-1,0-1 1,0 3 0,0-2 0,0-2-1,0-2 1,0-3 0,0-1 0,0 0-1,0-1-99,0-4 0,6 3 0,2 0 0</inkml:trace>
  <inkml:trace contextRef="#ctx0" brushRef="#br0">28227 15194 8620,'5'-14'0,"1"1"0,2 2 297,3 1 0,2 0 1,3-2-1,3 2 0,5 5 1,5 2-1,3 0 1,1-2-1,-1 2 0,-3 1 1,-3 2-1,-4 0 0,-1 2 1,-4 1-507,-1 2 0,-3 1 0,-2-3 0,-3 4 0,0-1 209,0 1 0,-4 4 0,2-3 0</inkml:trace>
  <inkml:trace contextRef="#ctx0" brushRef="#br0">28745 14820 8024,'-2'-15'0,"-1"1"402,-2 0 1,0 4 0,5 4 0,0 4-1,0 10 1,0 8 0,0 8 0,0 3-148,0 2 1,0 5-1,0 1 1,0 2 0,-1 1-1,-2 0 1,-2 1 0,2 1-1,1 0 1,2 0 0,0-2-1,0-1 1,0-4-1391,0-4 0,0-10 0,0 0 0,0-3 1135,0-1 0,6-7 0,2-2 0</inkml:trace>
  <inkml:trace contextRef="#ctx0" brushRef="#br0">28975 14532 8001,'6'-29'340,"4"1"1,3 4-1,1 1 1,0 2-1,1 5 1,-1 7-1,1 7 1,-1 9 0,0 4-1,1 6 1,-1 4-1,1 6 16,-1 5 0,0 5 0,1 6 0,-1 2 0,0 3 0,1 5 0,-2 3 0,-2 1 0,-3 1 0,-2 1 0,-3 2 0,-1 1 0,-4 0-2041,-2 2 1347,-4-4 1,-13-3 0,-2-9 0,0-3 0,-1-2 0,-2-1 0,-1-4-1,-2-5 1,-1-2 337,-4-2 0,-3-1 0,-6 1 0</inkml:trace>
  <inkml:trace contextRef="#ctx0" brushRef="#br0">24112 17036 8339,'-14'-7'0,"1"-2"249,3-4 0,7 0 0,13 2 0,9 3 0,7 2 1,4 2-1,3 1 0,7 0 0,5-2-51,3 2 1,7-3-1,-4 1 1,0 2 0,-5 1-1,-4 2 1,-5 0 0,-4 0-1,-6 0 1,-8 2 0,-7 2-199,-8 6 0,-8 3 0,-4 1 0</inkml:trace>
  <inkml:trace contextRef="#ctx0" brushRef="#br0">24155 17237 8559,'-8'-6'312,"4"4"1,8-4 0,8 1 0,5 0 0,7 0 0,3 1 0,2-3 0,0 1 0,1-1 0,4 4 0,4 2 49,4 1 0,-2 0-362,3 0 0,-3-7 0,9-1 0</inkml:trace>
  <inkml:trace contextRef="#ctx0" brushRef="#br0">25608 16762 7996,'0'-14'222,"0"-1"0,0 1 0,0 0 0,0 3 0,0 7 0,0 14 0,2 11-138,3 6 1,-4 6 0,6 3 0,-2-1 0,1 2 0,0-2 0,2 0 0,-1-5 0,-1-3 0,-1-4 0,0-2 0,1-5-222,2-5 1,-5-13 0,4-12 0,-2-10 0,-1-8 0,1-7-1,1-2 1,2-2 0,2 0 0,0-1 0,1 1 0,2 0-1,1 2 282,0 2 1,1 1 0,-1 9-1,1 8 1,-1 8 0,-1 10-1,-2 6 1,-3 9 0,-2 5-1,-2 7 1,-1 3 0,0 4-24,2 2 1,0-2 0,-5 2 0,1-4 0,2-3 0,2-2 0,0 1 0,0 1 0,1-2 0,0-5 0,2-3 0,-1 0 0,1 0-123,0-2 0,1 4 0,6-10 0</inkml:trace>
  <inkml:trace contextRef="#ctx0" brushRef="#br0">26213 17180 7975,'-8'14'396,"3"0"-160,3-6 0,-3 5 1,2-5-1,5 0 1,6-3-1,6-5 1,4-5-1,3-6-33,1-7 1,2 1 0,5-9 0,0-3 0,-1-4 0,-1-4 0,-1-3-1,-4-3 1,1-3 0,-2-4 0,-1-1 0,-4-4 0,-4-1 0,-8-1-1,-2-2-251,-2-4 0,0 12 1,0 3-1,-2 13 0,-2 11 1,-4 8-1,-2 7 0,0 4 1,1 6-1,-1 9 0,-1 8 1,-3 6 15,-4 3 1,4 6-1,6 2 1,0 1-1,1 0 1,1 0-1,3 0 1,1 0 0,2-1-1,0-3 1,0-2-1,2 0 1,2 1 113,6-2 0,3 1 0,1-11 0,1-3 0,1-3 0,1-5 0,4-2 0,0-4 0,1-5 0,0-8 0,2-7 0,0-6 0,-1-3-1,-2-2 0,3 0 0,-5 0 1,-2 2-1,-2 2 0,-4 2 1,-3 3-1,-2 2 396,-2 2-545,-3 8 1,-1 8-1,0 11 1,0 5-1,0 5 1,0 1-1,2 4 1,1 1-1,2 2 1,-2 1-1,-2 2 1,-1 2 114,0-2 0,0 3 0,0-2 0,0-1 0,-1-1 1,-2-2-1,-4-2 0,-2-2 0,-6-2 0,-2-2 1,-1-4-1,1-3 0,-1-2-510,-1-3 0,0-6 1,4 2-1,2-5 1,4-5-1,4-6 1,3-6 462,2-7 0,0-3 0,0-2 0</inkml:trace>
  <inkml:trace contextRef="#ctx0" brushRef="#br0">26889 16662 8311,'14'-15'0,"1"2"288,-1 4 0,-1 6 1,-2 11-1,-3 6 1,-2 4-1,-2 1 1,-3 2-1,-1-1 1,0 1-1,-1-3 1,-3-2-1,0-2-254,0 0 0,4-4 0,4-8 0,2-14 0,2-7 0,5-6 0,3-3-118,3 0 0,0 4 0,-5 1 1,1 1-1,-1 1 0,1 0 0,-1 5 1,0 5-1,1 6 0,-1 4 0,-1 2 1,-2 4 110,-1 5 1,-5 3 0,3 1-1,-2 2 1,-3 2 0,-1 1 0,-2 0-1,0 0 1,0 0 0,0 0-1,0 1-27,0-1 0,-13 6 0,-3-2 0</inkml:trace>
  <inkml:trace contextRef="#ctx0" brushRef="#br0">25709 17525 8011,'16'0'280,"3"0"0,8-2 0,10-3 0,13-4 0,11-4 1,10-1-1,9-2 0,-37 7 0,1 0 0,0 0 1,0 1-1,-1 0 0,0 1 0,35-2 0,-7 1 0,-9 1-135,-3 1 1,-3 1-1,-2 5 1,-2 0-1,-3 0 1,-3 0 0,1 0-1,-1 0 1,2 0-1,-3 0 1,-5 0 0,-7-2-1,-2-1-2877,-2-2 1,-9-1 2731,-5 1 0,-20-3 0,-11-6 0</inkml:trace>
  <inkml:trace contextRef="#ctx0" brushRef="#br0">26587 17626 7999,'-8'-7'387,"3"4"1,11-5 0,9 0-1,7 2 1,5-1 0,2 4-1,0 1 1,0 2 0,-2 0-1,-3 0 1894,-5 0-2363,-3 7 1,-3 1-1,-4 8 1,-4 3-1,-5 5 1,-5 3-1,-6 3 1,-5 2-1,-5 4 1,1-1-1,-1 0 1,3-3 123,2-2 0,2-1 1,1-2-1,3-3 1,6-5-1,4-4 1,4-6-1,8-4 1,4-3-1,4-2 1,3-2-1,2-3 1,2-6 1805,2-6-1962,0 1 1,0-10 0,0 7-1,-1 0 1,1 0 0,0-1-1,0 3 114,-1 1 0,1-5 0,0-1 0</inkml:trace>
  <inkml:trace contextRef="#ctx0" brushRef="#br0">28011 17352 7948,'2'-14'0,"2"-1"-939,6 1 1163,9 0 1,-1-1 0,6 2 0,3 2 0,5 2 0,6-3 0,4 0 0,1-1 0,2 2 0,1 3 153,2 1 0,-6-2 0,-9 4 0,-4 0 0,-5 0 0,-5 1 0,-3-1 0,-2 0-378,1 0 0,-7 0 0,-2 5 0</inkml:trace>
  <inkml:trace contextRef="#ctx0" brushRef="#br0">29320 16604 8779,'0'-14'400,"0"2"1,2 8 0,1 8-1,2 8-430,-2 2 1,-1 5-1,-2 2 1,0 0 0,0 1-1,0-1 1,0 0 0,0-2-1,0 0 1,0 0 0,0-1-1,0-2 35,0-2 0,0-7 0,0-7 0,1-10 0,2-6 0,4-5 0,1-1 0,1-4 0,1-1 0,0-2 0,1 2 199,2 3 0,1-1 0,0 5 1,-1 3-1,-2 1 0,-1 1 1,1 3-1,2 2 0,1 7-39,1 6 0,-7 5 0,-4 6 0,-2 1 0,-2-1 0,0 1 0,2-1 0,1 0 0,2 1 0,-2-1 0,-2 1 0,1-1-1409,3 0 0,-4 1 1,4-1-1,-3 0 1244,-2 1 0,0-1 0,0 1 0</inkml:trace>
  <inkml:trace contextRef="#ctx0" brushRef="#br0">29104 17050 7973,'-8'6'233,"0"-4"1,5 4-1,0-1 1,5 0 0,7 0-1,9 0 1,6-1 0,3 0-1,3-3-1,4-1 1,-2 0-1,6 0 1,1-1 0,-1-3-1,-1-2 1,-1 0 0,-2-1-1,0 2 1,-6 1 0,0-1-1,-8 2-4537,-2 1 4305,-10 2 0,-2 0 0,-6 0 0</inkml:trace>
  <inkml:trace contextRef="#ctx0" brushRef="#br0">29248 17338 8049,'10'-5'337,"-1"0"0,3 2 0,0 1 0,3 1 1,-1-2-1,2-2 0,2 2 0,3 1 1,-1 2-1,3 0-140,-1 0 0,-4 0 1,1 2-1,-3 2 0,-3 8 1,-2 4-1,-3 4 1,-2 3-1,-3 2 0,-1 3 1,-2 2-1,-2 2 1,-1 1-524,-2-1 0,-4 4 0,2-3 1,1-1-1,0-1 0,2-4 0,3-2 1,1-2-1,0-3 0,1-2 0,4-4 543,5-4 0,-2-5 0,1-10 0,4-5 1,3-1-1,5-2 0,0 1 0,1-4 1,1-2-1,2-1 0,1-2 0,-1 0 1,-1-1 61,2 0 1,-1 4 0,1-1 0,-4 1 0,1 1 0,-1-1 0,2 4-1,0 4-279,0 4 0,0-6 0,5 4 0</inkml:trace>
  <inkml:trace contextRef="#ctx0" brushRef="#br0">30370 17007 8271,'0'-15'342,"2"6"1,4-1 0,7-1 0,8 0 0,5 0 0,6 3-1,1 0 1,5 0 0,1-2 0,1 2 0,-5 2 0,-3 1-1,-3 0 1,-1 2-523,1 1 0,-11 2 180,-4 0 0,-9 0 0,1 0 0</inkml:trace>
  <inkml:trace contextRef="#ctx0" brushRef="#br0">30428 17108 10301,'14'0'0,"1"0"0,-1 0 0,2-2 0,3-3 0,5-3 0,5-1 0,3-1 0,3 0 234,2 2 1,-3-3 0,2 5-1,-1-1 1,-4 1 0,-4 3-1,-5 0 1,-1-1-235,-3 0 0,-9-8 0,-2 4 0</inkml:trace>
  <inkml:trace contextRef="#ctx0" brushRef="#br0">30716 16561 8326,'-5'9'378,"0"1"1,7 0-1,9 4 1,5-1-1,5-2 1,1-1-1,4-1 1,1 1-1,3-2 1,2 0-1,2-2 1,-2 2-1,-4 0-55,-4 3 0,-1-3 1,-7 2-1,-2 1 0,-6 2 1,-8 1-1,-8 2 0,-8 3 1,-6 7-1,-7 4 0,-5 4 1,-1 0-1,-1-1-1386,-1 1 1063,-2 12 0,-4-14 0,0 10 0</inkml:trace>
  <inkml:trace contextRef="#ctx0" brushRef="#br0">31061 17395 8189,'-27'0'513,"3"0"1,3 0-1,10-1 1,6-4 0,11-3-1,10-2 1,8 2 0,4 0-1,2 2 1,4 0-241,4 2 1,3-2 0,4 1-1,2 0 1,1 1 0,-2-1 0,-1 2-1,-2-1 1,-2 1 0,-2-3 0,-6-1-1,-4 1 1,-5 1-351,-5-1 1,-11 3 0,-8-5 0,-6 0 0,-4 1 0,1-1-1,-3 0 1,1-3-1387,2-2 1306,-4-1 1,5-5-1,-6-2 1,-1-1-1,1-6 1,-1-2-1,1-5 1,1-2 0,2-3-1,3-3 1,2-5-1,2-3 66,3 0 0,2 1 0,4 7 1,5 1-1,4 2 0,4 5 1,1 5-1,0 7 0,2 7 1,1 5-1,2 2 0,0-1 1,0 2 636,-1 3 0,4 4 0,-3-1 0,5-1 0,3-2 0,1 2 0,-1 3 0,-2 3 0,-1 4 1,0 1-1,-2 3 0,-1 2 0,-2 1-504,1 0 1,-4 5 0,-2 2 0,-3 2 0,-3 2 0,-2 2-1,-3 2 1,-1 0 0,-4 1 0,-2 2 0,-1 3 0,0 2-1,-3 2-210,-6-3 0,-3 8 0,-12-3 0,-1 5 0,-2-1 1,-2-3-1,0-4 0,0 2 0,1 0 0,2-2 0,5-4 1,8-4-1,5-1 176,5 0 0,10-7 0,7-2 0,10-6 0,8-4 0,8-6 0,6-2 0,5-4 0,2-2 0,-2-6 0,-1-3 0,-4-1 0,-1-1-1445,-2 1 0,-1 6 1437,-4 3 0,4-3 0,-6 0 0</inkml:trace>
  <inkml:trace contextRef="#ctx0" brushRef="#br0">14502 11007 27358,'-15'-2'0,"-1"-1"-1037,-3-2 1,3-6 0,-1 2 1201,5-4 0,8 5 1,8 3-1,6 3 1,3 2-1,3 0 1,3 0-1,5 0 1,3 0-1,3 2 1,4 1-1,4 4 1,6-1-1,5 2 1,9-2-96,7 1 1,12-2-1,-36-4 1,1-1-1,3 2 1,1-1-1,4 2 1,1-1-1,4 1 1,0-1-1,3 0 1,1 1 0,1-1-1,1 1 1,1-2-1,-1 1 1,2-1-1,-1-1 1,0 0-1,1 0 1,1 0-1,0 0 1,1 0 0,1 0-59,0 0 0,0 0 0,1 0 1,-1 0-1,-6 0 0,-2 0 1,2 0-1,0-1 0,0-1 0,0 1 1,-1-2-1,1 1 0,-2-1 1,0 1-1,-1 0 0,0-1 0,-1 1 1,1-1-1,0 2 0,0-1 1,1 1-1,0 1 0,1-1 0,-1 2 1,0-1-1,-1 0-28,-2 0 0,-1 0 1,-2 0-1,0 0 1,-2-1-1,1 0 1,0 0-1,0-1 1,-1-1-1,1-1 1,-2 1-1,-1-2 1,-3 0-1,-2-1 0,37-7 1,-10-1-1,-4-4 1,-7-4-1,-6-7 1,-10-1-116,-5 0 1,-14-6 0,2-4 0,-7-4 0,-5-3 0,-6 3 0,-5 0 0,-4 0 0,-4-1 0,-6 0 0,-8 4 0,-10 1-1,-8 1 79,-4-1 0,-9 3 1,-3-1-1,-4 0 0,-6-1 1,-5 3-1,30 17 0,-1 1 1,-4-1-1,-2 1 0,-3-1 1,-1 0-1,-4-1 0,0 1 1,-1 1-1,-1 0 0,-2 0 1,-1 0-1,-3 2 0,-1 0 73,-4 1 1,-2 0-1,-7-2 1,-2 0 0,-2 1-1,0 0 1,-1 2-1,0 0 1,26 5 0,0 1-1,0 1 1,0-1-1,0 1 1,-1 1 0,-1 0-1,-1 0 1,-1 0-1,0 1 1,-1 0 0,1 1-1,-2 0 1,1 1-1,0 0 1,2 1 0,0 1-1,0 0 1,1 0-1,-1 0 1,1 1 0,-1 0-1,0 1 1,0 1-1,-2 1 1,-1 0 0,1 1 1,-1 1 1,-1 1-1,1 2 1,5 1 0,0 1-1,1 1 1,0 1 0,1-1-1,0 1 1,-22 6 0,1 1-1,6 1 1,0 0 0,4 1-1,1 0 1,3-1 0,1 1-1,3-1 1,2 0 0,4-1-1,1 1 1,5-1 0,2 0-1,3 0 1,2 0 0,-30 20-1,7 1-899,8 1 527,9-4 0,14 6 1,1-1-1,0 7 0,4 7 1,5 8-1,3 7 0,4 5 1,6-35-1,2 0-43,1 1 0,1 1 0,1 6 0,1 1 1,0 1-1,0 0 0</inkml:trace>
  <inkml:trace contextRef="#ctx0" brushRef="#br0">15955 16431 30576,'-7'-8'-1509,"6"-4"1,-4 2 0,3-3 0,2-1-1,0-1 1,2 1 3731,3 0-1947,-4 6 1,6 3 0,-6 10-1,3 4 1,0 4 0,1 1-1,2 1 1,1-1 0,1 1 0,1-1-67,1 0 1,7 1 0,1 1 0,0 1 0,0 2 0,2-1 0,1-2 0,2 0 0,0 2-1,0 1 1,2 0 0,-1 0 0,1 0-42,-2-1 0,0-2 0,5 0 0,-2 2 1,-2-1-1,-1-3 0,2-2 0,1-3 0,2-1 1,0-1-1,-1-3 0,1 1-56,0-2 1,0-1 0,0 0 0,-1 1 0,1 2 0,0-2-1,-2-2 1,-1 1 0,-2 1 0,1 4 0,1-1 0,-1 2 0,-1-2-114,2 1 0,1-1 0,0-3 0,-1 2 0,-2-2 0,1 1 0,3-1 0,0 2 0,1-2 0,0-2 0,1-1 0,2 0 0,2 0 0,-1 0 0,1 0 0,-1 0 0,1 0 0,-5 0 0,0 0 0,1-1 0,0-2 0,1-2 0,-4 2 0,0-1 0,0 1 0,4-2 0,1 1 0,1-3 0,1 4 0,-4-5 0,2 0 0,3 0 0,2-2 0,1 1 0,1-1 0,-1-1 0,2-2 0,2-1 0,1-1 0,-2 1 0,-2 0 0,1-1 0,-5 1 0,2 0 0,1-1 0,-1 1 0,-4-1 0,-2 1 0,-3 0 0,1-1 0,-2 1 0,-3-1 0,-4 3 0,-4 2 0,-2-3 0,0 5 0,-1-6 0,-3 0 0,-6-1 0,-2 1 0,-2-1 0,0 1 0,0 0 0,0-1 0,0 1 0,0-1 0,0 1 0,0 0 0,0 2-1963,0 8 1621,0-1 0,-6 24 1,-2-3-1</inkml:trace>
  <inkml:trace contextRef="#ctx0" brushRef="#br0">15063 17525 19391,'-15'0'60,"1"0"0,4-2 1,1-1-1,-1-3 1,1-1-1,1-1 1,3 2-1,6-1 1,7 4 151,5 2 0,2-1 0,1-1 0,3-2 0,3 2 1,2 1-1,0 1 0,2-2 0,1-2 0,2 2 1,-1 1-1,1 2 0,0 0 0,0 0-1089,0 0 0,-2 0 0,-3 0 0,-7 2 679,-6 2 0,2 4 0,-5 7 0</inkml:trace>
  <inkml:trace contextRef="#ctx0" brushRef="#br0">14991 17755 19391,'-15'0'372,"1"0"0,3 0 0,8 0 0,12 0 1,12 0-1,6 0 0,2 0-35,0 0 0,0-5 1,-1 0-1,1 1 0,0-1 1,0 0-1,-1 2 1,1 1-283,0 2 1,0-6 0,0-2-1</inkml:trace>
  <inkml:trace contextRef="#ctx0" brushRef="#br0">16027 17439 18019,'-7'-15'202,"-2"1"1,1 6 0,-2 1 0,-1 3-1,-2-1 1,-1 3 0,1 5 0,2 7-1,1 3 1,1 3 0,-1 1 0,0 4-1,1 0-108,1 0 0,-5 4 1,5-1-1,-1 2 1,-1-1-1,0-1 1,1 2-1,1 1 1,0 2-1,1 0 0,1-1 1,3 1-1,1 0-278,2 0 0,0 0 0,0-1 0,2 1 0,3 0 0,4 0 0,4-2 0,3-3 0,2-5 0,2-3 0,3-2 0,2-1 0,2-3 176,2-5 1,-2-4 0,-1-1 0,-2 0 0,0 0-1,0-1 1,-2-4 0,-1-5 0,-3-3 0,-1-1 0,1-2-1,1-2 1,-1-2-23,-2-3 0,3-1 0,0-5 0,0-1 0,0-2 0,2-1 1,0 1-1,0 0 0,-4 0 0,-1-2 0,-1 2 0,-3 3 7,-2 5 0,-4-1 0,-7 4 0,-4 0 0,-5 0 0,-4 4 1,-5 1-1,-5 1 0,-3 1 0,-4 0 0,-1-1 0,0 1 0,4 0 169,2-1 0,4 6 1,-4 1-1,4 1 0,1 2 1,3 1-1,2-1 0,2 2 1,0 1-1,-1 2 0,1 0 1,1 2-1,2 2-1173,1 6 0,1-2 0,-4 2 0,3 1 890,5 2 1,-3 7 0,0 3 0</inkml:trace>
  <inkml:trace contextRef="#ctx0" brushRef="#br0">15782 17798 24967,'-9'0'427,"2"0"0,6 0 1,7 0-1,5 0 1,4 0-67,-1 0 0,5 0 0,2 0 0,0 0 0,1 0 0,-1 0 1,1 0-1,1 0 0,1 0 0,0 0 0,0 0 0,0 0 1,-1 0-242,1 0-341,-6 0 0,3 0 0,-7 0 0,1 0 1,-1 0-1,0 0 0,1 0 0,-2 2-177,-4 3 0,-2 3 0,-7 6 0</inkml:trace>
  <inkml:trace contextRef="#ctx0" brushRef="#br0">16991 17496 12407,'-15'-8'0,"1"3"-162,-1 4 456,-5 1 1,4 0 0,-3 1 0,1 4 0,0 5 0,-1 2 0,2 4 0,1 2 0,3 3-89,3 1 0,2 2 1,5 7-1,-2 2 1,2 4-1,1 1 1,4 1-1,1 1 1,4 1-1,-1 2 1,2 0-1,-2 1 1,2-3-1,0-2 41,4-6-520,-6 4 0,5-7 1,-4 2-1,-1-6 1,2-7-1,-2-3 0,2-2 1,0 1-1,4-1 249,0 1 1,3-7-1,-1-2 1</inkml:trace>
  <inkml:trace contextRef="#ctx0" brushRef="#br0">17235 17741 11160,'-1'-15'0,"-3"1"0,0 0 344,0-1 0,-2 6 0,3 1 0,3 3 0,5 6 1,3 9-1,1 6-219,-1 3 0,5 7 0,-3-2 0,2 3 0,1 2 0,-2-1 0,-3 1 1,0 0-1,-1 0 0,-1-1 0,-1 1 0,0 0 0,0 0 0,-2-2 0,-2-1-135,-1-2 0,0-7 0,0 2 0,-1-4 0,-4-7 1,-3-8-1,0-8 0,3-7 0,2-4-118,-2-5 0,4-8 0,-4-1 0,2-1 1,-1 0-1,0 1 0,0 1 0,3 2 1,1 1-1,0 0 0,1 0 0,4 0 1,5 2 431,3 3 0,1-1 1,2 6-1,3 1 1,5 2-1,2 3 1,-1 4-1,-2 2 1,-3 2-1,0 1 1,-1 0-1,0 3 1,-3 2-1032,-5 4 0,2-2 0,-5 7 0,1 1 618,1 2 0,-7 1 0,4 1 0</inkml:trace>
  <inkml:trace contextRef="#ctx0" brushRef="#br0">17753 17381 14381,'-5'-10'-2048,"1"1"2238,-8-1 0,9 2 0,-5 5 1,2 6-1,3 7 0,1 3 1,4 1-1,2 2 0,4 2 1,2 1-1,-2-2 0,-2 1-293,-2 1 1,2-3-1,0 3 1,1-3-1,-1-1 1,-3-1-1,1-1 1,-1-5-53,2-8 1,-1-8 0,-4-10-1,0-3 1,0-1 0,0-4 0,0-1-1,0-1 1,0-1 0,2 2 0,1 1-1,2 4 1,0 1 466,1 3 0,-3 2 1,7 3-1,1 4 0,2 4 1,0 5-1,-2 3 1,-2 4-1,1 1 0,-2 3 1,-2 2-1,-1 1-368,0 0 0,1 1 0,-2-1 0,0 1 0,0-1 1,-3 0-1,1 1-198,3-1 1,3-7 0,4-7-1,0-7 1,-3-2 0,1-1 0,-1-1-1,-1-2 1,0-1 0,0-1 0,3 2 673,2 4 0,-3 1 0,-1 5 0,3-2 0,0 2 0,3 1 1,-1 4-1,1 2 0,-1 4 0,-1 2-539,-4 0 1,4-1-1,-5 6 1,0-1-1,-3 0 1,-3 1 0,-2-1 75,0 1 1,6 5 0,2 3 0</inkml:trace>
  <inkml:trace contextRef="#ctx0" brushRef="#br0">18386 17410 10376,'0'-15'0,"2"3"339,3 2 0,1-3 0,5 5 0,0-1 0,4-1 0,4 0 0,3 1 0,4-1 0,1 1 0,2-1 0,0 0 0,-2 1 0,-2 1-297,-1 3 1,-6-1 0,1 1 0,-3 2 0,-3 3 0,-5 4-161,-8 6 1,-7 3 0,-7 1 0</inkml:trace>
  <inkml:trace contextRef="#ctx0" brushRef="#br0">18559 17165 14016,'-15'0'0,"1"0"206,0 0 1,-1 0 0,2 2 0,4 3 0,4 4 0,4 4 0,1 1 0,1 2 0,2 2-559,2 1 0,0 5 0,-5-5 0,1 0 0,3 1 0,0 0 0,0 1 0,-3 0 1,-1-2 257,0 2 1,-6-5 0,-2 5-1</inkml:trace>
  <inkml:trace contextRef="#ctx0" brushRef="#br0">18775 17108 9917,'0'-28'0,"0"4"0,0 5 276,0 3 1,1 8 0,2 5 0,2 6 0,0 5 0,0 3 0,0 2 0,-1 3 0,1 0 0,0 2 0,0-1-286,1 3 0,-4 4 0,3-4 0,-4 1 0,-1 1 0,0-1 0,0 2 0,0-3 0,0 1 1,0-2-1,0 1 0,0-1 0,0-2-1431,0-1 1,0 4 1434,0-1 0,0 0 0,0-5 0</inkml:trace>
  <inkml:trace contextRef="#ctx0" brushRef="#br0">19034 16992 19024,'0'-14'300,"4"5"0,3 1 0,1 1 0,3 4 0,0 3 0,0 5 1,-1 6-1,1 5 0,2 5-262,1 1 1,1 2-1,-1 5 1,-1 1 0,-2 2-1,-1 2 1,-1-1 0,-1 2-1,-1 4 1,-3 1 0,1 0-1,-2-2 1,-3 2 0,-4 2-155,-6 1 0,-3-5 0,-3 1 0,-1 1 1,-4 1-1,-1 2 0,-6-1 0,-2-2 1,-4-2-1,1 1 0,-2-1 0,-4 0 0,-1 1 163,2-3 0,-4 6 1,6-5-1</inkml:trace>
  <inkml:trace contextRef="#ctx0" brushRef="#br0">19537 17453 12080,'0'-14'-84,"0"-1"1,0 1-1,2-1 1,3 1-1,4 0 1,4-2 394,1-4 1,2 3 0,2-7 0,3-2 0,1-1-1,4-3 1,1-2 0,3-3 0,2-2 0,3-3-1,0-2 1,1-3 0,-3-1 0,1-3-140,-1-3 1,2 6 0,-3-2 0,2 3-1,0 4 1,-1 1 0,1 3 0,-2 2-1,-4 4 1,-4 6 0,-4 6 0,-4 3 0,-2 1-700,0 1 0,-1 4 1,-3 4-1,-7 4 1,-5 9-1,-4 6 0,-2 6-3965,-3 5 4492,-2-3 1,-8 6-1,-1-5 1</inkml:trace>
  <inkml:trace contextRef="#ctx0" brushRef="#br0">19609 17611 11728,'0'15'254,"0"-6"1,2-1 0,2-3 0,4-7 0,2-6-1,1-4 1,4-4 0,4-4 44,3-4 0,4-8 0,6-3 1,4-1-1,4-6 0,7-4 1,2-7-1,7-3 0,-26 27 1,-1 0-1,3 1 0,-1-1 0,-1-1 1,1 1-1,-2-1 0,1 0 1,26-29-313,-4 3 0,-4 8 0,-9 0 1,-4 4-1,-3 2 0,-2 5 1,-4 7-1,-5 6 0,-7 3 1,-3 2-1,-1 0-1304,-2 0 1,-3 7 0,-9 12 1293,0 8 0,-8 12 1,4 2-1</inkml:trace>
  <inkml:trace contextRef="#ctx0" brushRef="#br1">19724 12978 15199,'27'-24'-250,"-3"0"0,2 5 1,-9-3-1,-2-1 254,-4 1 1,-8 4-1,2-1 1,-3 3 0,-4 0-1,-3-1 1,-4-3 0,-4 3-1,-2 1 1,-1 1 0,-1 1-1,-4 0 1,-1-1 0,-4 2-1,-3 4 1,-4 2 0,-4 3-1,-1-1 108,-1 2 1,-4 1-1,-5 2 1,0 0-1,-1 2 1,-2 1 0,-2 5-1,0 3 1,-1 5-1,-2 2 1,-2 1 0,2 2-1,2 1 1,1 4-23,-1 1 1,-2 2 0,-2-1 0,2 3 0,4 1 0,2 3 0,2 0 0,0 2 0,2 0 0,1 1 0,3 0 0,4 1 0,3-1-42,0-1 1,4 3 0,-1-7 0,5-1 0,5-1-1,1-3 1,2 3 0,0 1 0,0 1 0,1 1 0,4 1-1,2 2 1,4 3-95,2 3 1,1-8-1,5 8 1,0-3-1,0-1 1,2-1-1,4 2 1,7 0-1,6 0 1,2-3-1,1-1 1,1 0-1,2-1 80,2-3 0,2-2 1,0-3-1,0-1 1,1-2-1,4 0 1,2-2-1,1-3 1,-2-3-1,1-1 0,2 1 1,2 1-1,0 3-39,-2-3 1,-1 4 0,3 0-1,-2 0 1,1 1 0,-3-1 0,0-1-1,-3-2 1,2-2 0,2 0 0,1 0-1,-1 0 1,-2-3-39,1 0 1,-4-1 0,6 4 0,2 2 0,1 1 0,3-1 0,-1-2 0,2-2 0,2 0 0,5 1-1,-1-2 1,-3-2 0,-3-2-42,-2 3 0,0-4 0,0 0 0,-1 0 0,-2-2 0,-4 0 0,-1-2 0,-1-3 0,0-1 0,1 0 0,0 0 0,0 0 0,-1-1 0,-1-4-5,1-5 0,4-3 0,-4-1 1,-1-2-1,1-3 0,1-5 0,2-3 1,1-2-1,-1 0 0,-2 0 0,-1 1 1,1-3-1,2-1 76,3-1 1,-5-2 0,0 1 0,-2-3-1,3-3 1,0 0 0,3-1 0,-1 2 0,-1 1-1,0 3 1,-2-2 0,0 0 0,-3-1-6,-2 1 0,-2 0 0,-4 5 0,-4-3 1,-2-2-1,-2-1 0,-5 0 0,-3-1 0,-5-1 1,-1-3-1,-2-5 0,0-3 0,-2-2 1,-3 1 77,-4-3 1,1-6 0,-2-1 0,1 3 0,-1 5 0,2 4-1,0 4 1,2-1 0,-2 4 0,-2 2 0,-4 5 0,-5 3 0,-5 1-38,-7-2 1,-6 1 0,-11 2 0,-6-1 0,-8-1 0,-10 2 0,32 17 0,-2 1 0,-1 2 0,0 0 0,-1 0 0,0 1 0,2 2-1,-1 0 1,1 1 0,0 1 0,-1 2 0,1 0-249,-1 1 0,0 0 0,0 0 0,1 3 0,1 2 0,0 2 0,-35 9 1,2 6-1,2 3 0,2 4 0,3 1 100,4 2 0,11 6 0,2 2 0</inkml:trace>
  <inkml:trace contextRef="#ctx0" brushRef="#br1">21781 12561 15221,'8'-14'-255,"4"4"1,-6 2-1,0 0 449,1 0 0,-4 5 0,-8-2 0,-6 5 0,-7 5 0,-6 4 0,-4 4 1,-4 2-1,-3 1 0,-2 1 0,-3 4 0,-2 0 0,-1 1 0,2-1 1,1 0-1,3-2-280,2 2 0,-4-5 1,7 3-1,5-5 0,8-3 1,6-3-1,5 0 1,3-1-1,7-1 0,6-3 1,5-1 197,1-2 0,5 0 1,2 0-1,0 0 1,1 0-1,-1 0 0,1 0 1,-1 0-1,2 0 1,-3 0-1,3 0 0,-2 0 892,-1 0-1186,6 0 1,-10 0-1,3 0 1,-1 0 0,-1 0-1,2 0 1,-1 0 0,-2 0-1,-2 2 130,1 2 1,-1 4 0,1 7 0</inkml:trace>
  <inkml:trace contextRef="#ctx0" brushRef="#br1">21292 12993 17192,'-14'0'0,"1"-2"0,2-1 0,3-4 343,2-1 0,2 5 0,8-3 1,4 1-1,3 0 0,6 2 1,4 1-1,5 2 0,1 0 0,2 0 1,-1 0-1,0 0 0,-3 0-775,-1 0 0,0 2 1,5 1-1,0 2 358,-1-2 0,8 5 0,0 0 0</inkml:trace>
  <inkml:trace contextRef="#ctx0" brushRef="#br1">22400 11971 15590,'0'-10'-4738,"0"1"4088,0-2 0,2 4 1189,3 2 1,-4 5 0,4 5 0,-5 3 0,-3 2 0,-2-1 0,0 3-311,-1 0 1,4 3 0,-3-1 0,2 2 0,0 2 0,-2 1 0,2 0 0,1 2 0,2 3 0,0 3 0,0 2 0,0-2 0,0-1-471,0-2 0,5-2 1,0 4-1,0-4 0,0-1 1,-1-4-1,0-1 0,-3-1 1,1-1 190,3 0 0,-4 1 0,6-1 1</inkml:trace>
  <inkml:trace contextRef="#ctx0" brushRef="#br1">22069 12734 10506,'10'0'2741,"-1"0"-2520,-5 0 0,4-2 0,-4-1 0,6-2 0,3 0 0,3-1 0,5-2 0,6-2 0,6 2 1,6 0-50,5 0 0,3-1 1,9-6-1,1 2 0,-1 2 1,-3 3-1,-3 0 0,-4 2 1,-3-2-1,-6 1 0,-7 1 1,-6 3-802,-3 1 0,-3 1 0,-10-2 0,-8-2 0,-8 2 0,-5 1 627,-2 2 0,-5 0 0,-3 0 0</inkml:trace>
  <inkml:trace contextRef="#ctx0" brushRef="#br1">22098 13036 8713,'0'-15'0,"0"1"98,0 0 0,0 4 0,0 0 1,0-1-1,2 0 109,2 1 1,0 4-1,4 8 1,-2 2 0,-1 6-1,0 4 1,-1 4-1,0 3 1,-1 0 0,0 1-1,2-1 1,-2 1 0,0 0-1,0 2-378,2-1 0,0 2 0,-5-5 0,0-1 0,0 0 0,0 0 1,0-1-1,0-2 0,0-2 0,0 0 171,0 1 1,0-1-1,0 1 1</inkml:trace>
  <inkml:trace contextRef="#ctx0" brushRef="#br1">22357 13151 8577,'-8'-15'0,"3"1"0,4 0 245,1-1 0,0 6 0,0-1 1,1 1-1,6 1 0,5 1 0,6 2 1,1 1-1,0 0 0,2 3 1,0 1-1,1 0 0,-1 0-2188,0 0 1943,4 0 0,-9 6 0,5 2 0</inkml:trace>
  <inkml:trace contextRef="#ctx0" brushRef="#br1">22702 12892 10209,'7'-15'324,"-4"3"0,6 2 0,3 5 0,0 5 0,3 7 0,-1 5 1,-1 8-1,-2 2 0,-1 2-253,1-2 1,-3 6-1,0-4 1,-2 3-1,-2 2 1,-3-2-1,-1-2 1,0-2-1,0-3 1,0 0-1,0-1 1,0 0-226,0-1 1,-1-9 0,-3-6 0,0-6 0,0-6 0,3-4 0,2-3 0,3-3-1,0-5 1,0-2 578,-3 2-346,-1-3 0,5 5 0,1-7 0,1 0 0,1 2 0,0 1 0,3 2 0,2 0 0,1 0 0,0 2 0,2 1 0,2 5 0,3 3-237,1 4 0,-4 4 1,1-3-1,-1 2 1,-3 4 165,0 5 1,9 5 0,-8 7 0</inkml:trace>
  <inkml:trace contextRef="#ctx0" brushRef="#br1">23306 12547 8487,'0'-15'267,"0"1"1,2 1-1,1 2 1,4 3 0,1 1-89,3 4 0,2 0 1,3 0-1,1-2 1,4 0-1,0 0 1,1-1-1,-1 0 1,0-1-1,-2 2 1,0 1-1,0-1-3687,-1 2 3508,-9 1 0,-9 8 0,-8 2 0</inkml:trace>
  <inkml:trace contextRef="#ctx0" brushRef="#br1">23321 12676 8439,'-7'0'384,"7"0"0,10 0 0,6 0 0,5 0 0,1 0-541,4 0 0,-1 0 0,1 0 0,-2 0 1,2 0 156,1 0 0,1-6 0,1-2 0</inkml:trace>
  <inkml:trace contextRef="#ctx0" brushRef="#br1">23925 12403 8464,'0'-23'160,"0"4"0,0 3 0,0 2 0,-1 1 0,-3 2 0,-2 3 0,-2 1 0,-3 4 0,-2 2 0,-1 2 0,-1 2 0,-1 5 0,-1 4-7,-3 4 1,1 3-1,5 0 1,-1 5-1,3 3 1,2 2 0,5 0-1,4-1 1,1 1-1,0 0 1,0 0-1,1-1 1,6 1-255,7 0 0,2-5 1,8-3-1,2-4 0,1-4 1,2-2-1,-1-1 0,1-2 1,0-2-1,0-4 0,-1-4 1,1-4-1,0-4 0,-2-4 181,-3-4 1,-3-7 0,-7 1-1,1-3 1,-3-2 0,-2 0 0,-5 0-1,-4-1 1,-1-2 0,-3-2-1,-5 2 1,-8 2 0,-4 1-142,-6 0 0,-3 7 0,-4 3 0,-4 3 0,-2 3 0,1 4 1,0 4-1,1 3 0,3 4 0,6 3 0,4 4 0,4 6 61,4 4 0,8-3 0,2 4 0</inkml:trace>
  <inkml:trace contextRef="#ctx0" brushRef="#br1">24342 12230 12575,'8'-24'84,"-3"0"0,2 6 0,-4 1 1,-5 4-1,-6 5 0,-5 2 0,-3 4 1,-1 4-1,-2 6 0,1 3 0,2 5 1,2 0-113,-1 0 1,2 5 0,4 3 0,2 3 0,3 2 0,-1-1 0,2 1 0,3 0 0,3 0 0,3-1 0,2 1 0,3-2-332,2-3 0,6 2 0,2-7 0,0 0 0,1-1 1,1-2-1,1-5 298,-2-3 0,5 3 0,-4-3 0</inkml:trace>
  <inkml:trace contextRef="#ctx0" brushRef="#br1">24587 12158 8552,'8'2'95,"-3"2"0,-4 6 0,-2 3 0,-2 1 0,-2 2-2,2 3 0,1-1 0,2 4 0,0-1 0,0-2-93,0 2 0,6 1 0,2 7 0</inkml:trace>
  <inkml:trace contextRef="#ctx0" brushRef="#br1">24860 12100 8700,'15'0'0,"-1"0"0,0 0 337,1 0 0,4 0 1,0 2-1,0 3 0,-1 6 1,-2 5-1,-3 5 0,-2 1 1,-3 4-1,-3-1 1,-4 3-1,-2-1 0,-6 3-64,-7 0 1,-2 1 0,-10-2 0,-2 1 0,-8 2 0,-4 3-274,-4 2 0,-15 1 0,-1 5 0</inkml:trace>
  <inkml:trace contextRef="#ctx0" brushRef="#br1">5596 835 8486,'-6'-15'0,"-2"2"0,-7 2 0,3 2 85,2-3 0,-3 6 0,4 1 0,-4 4 0,0 2 0,2 4 0,3 5 0,2 2 0,2 3 1,3 1-1,1 1 540,0 2 1,0 2 0,0-3 0,1 3 0,3-1 0,2 1-1,0-3 1,2-2 0,0-2 0,4 1 0,0-3 0,3-2-1,1-4 1,1-1-567,2 0 0,5 0 0,-4-5 0,-1 0 0,0-2 0,0-3 0,-1-4 1,-4-4-1,-3-3 0,-3-2 0,-1-2 0,-4-3 227,-1-2 1,-4 2 0,-3 1 0,-4 1 0,-6 4-1,-4 1 1,-5 3 0,-5 3 0,-3 5 0,-1 4 0,2 1-1,6 0 1,6 0-876,3 0 1,1 6-1,2 4 1,4 3-1,6 3 1,7 1 588,11 2 0,6 7 0,7-4 0</inkml:trace>
  <inkml:trace contextRef="#ctx0" brushRef="#br1">5496 1496 9125,'-15'-1'0,"1"-2"0,1-4 483,3-1 0,-2 5 0,4 0 0,-2 6 0,2 7 0,2 2 1,2 4-1,3 2-258,1 1 1,0 7-1,0-2 1,1 3 0,3 2-1,2-1 1,2 1 0,2 2-1,-1 1 1,1 0-1,1-4 1,2-4 0,0-3-1,-2-2 1,-2 0-109,3 1 0,0-8 0,3-7 1,1-3-1,1-2 0,4 0 0,0-3 1,0-5-1,-4-8 0,-1-5 1,-1-6-1,-1-4 0,-1-4 178,-4-2 1,-2 4-1,-7-6 1,0 1-1,-2 0 1,-3 1-1,-6 3 1,-6 6-1,-7 4 1,-5 4 0,-3 6-1,-2 4 1,2 4-2390,2 3 1,8 8 0,2 4 0,6 4 2093,4 1 0,4 1 0,6-1 0</inkml:trace>
  <inkml:trace contextRef="#ctx0" brushRef="#br1">5740 1151 8009,'-5'-10'49,"1"1"0,-1 4 1,3-5-1,-1-1 0,-2-1 1,2-3-1,0 2 0,0 2 1,-2 2-1,0-1 0,0 0 1,-1 2 628,-2 2 0,3 0 0,-5 2 0,-1 0 0,-2 0 0,-1 3 0,0 1 0,-1 0 0,2-2 99,4-3 1,4 4 0,10-4 0,4 3 0,4 4 0,2 1-498,-1 2 1,0 0-1,1-5 1,1 1 0,1 3-1,4 0 1,2 0-1,2-3 1,2-1 0,4 2-1,2 1 1,4 2-1,1-2-263,1-1 1,-1-2 0,5 1-1,0 2 1,-1 2 0,-2 0-1,-3 0 1,-1 0 0,0-1-1,-1 1 1,-3 0 0,-2 0-1,-1 0 1,0-1 42,-1 0 1,3-1 0,1 0 0,3 2 0,0-2 0,2-1 0,0-2 0,4 0 0,4 0 0,3 0 0,0 0 0,0-2 0,1-1-131,3-2 1,-6 0 0,2 5 0,-5 0 0,-5 0 0,-2 0 0,-3 0 0,2 0-1,0 0 1,1 0 0,-4 0 0,0 0 161,1 0 1,4 0 0,6 0 0,0 0 0,2 0 0,1-1 0,4-3 0,-1 0 0,3 0 0,-4 3 0,-2-1-1,-4-1 1,-1-2 2,1 2 0,-6 1 1,0 2-1,-3 0 1,1 0-1,-1 0 1,1 0-1,1 0 1,0 0-1,2 0 1,-2 0-1,3 0 1,1 0 337,1 0-483,5 0 1,-7 0 0,8 0-1,4 0 1,-1 0 0,1 0-1,-4 0 1,-1 0 0,0 0 0,1 0-1,2 0 1,-1 0 0,-4 0 17,-5 0 0,4 0 0,-2 2 0,3 1 0,3 2 0,-1-2 0,1 0 0,-1 1 0,1 0 1,2 0-1,3-3 0,1 1-25,-4 3 0,-2-4 1,0 4-1,2-3 0,-1-2 1,-3 0-1,1 0 0,1 0 1,2 0-1,-1 0 1,-2 0-1,-2 0 0,-2 0 1,-1 0 1,-1 0 1,-3 0 0,3 1 0,-4 2-1,-2 2 1,1-2 0,0-1 0,-1-1-1,2 3 1,0 0 0,2 0 0,-2-3 39,1-1 0,2 0 0,-3 0 1,0 0-1,0 0 0,-1 0 1,0 0-1,-1 0 0,1 2 1,-1 1-1,1 2 0,-1-2 0,3-1 1,0-2-20,1 0 0,0 0 0,-5 0 1,3 0-1,2 0 0,1 0 0,-1 0 1,-3 0-1,-3 0 0,1 0 0,2 0 1,-2 0 70,-2 0 1,-2 0 0,-3 0 0,-1 0 0,2 0-1,-1 0 1,1 0 0,-4 0 0,-1 0 0,-2 0-1,0 0 1,1 0 0,-3 0-1332,-1 0 1,-2 0 0,1 0-1,-2 1 1294,-4 4 0,-2 3 0,-7 6 0</inkml:trace>
  <inkml:trace contextRef="#ctx0" brushRef="#br1">12142 935 8479,'-9'-6'687,"-1"-4"0,5-1 0,-4 1 0,-2 6 1,-2 2-1,-2 2 0,1 2 0,1 2 0,2 6 1,3 3-1,2 3-199,2 3 1,3-1 0,1 6-1,0 0 1,0 0 0,1-2-1,3 0 1,0-1 0,0 0-1,-3-2 1,-1 0 0,-1 0-489,-4-1 0,-3 4 0,-7 1 0</inkml:trace>
  <inkml:trace contextRef="#ctx0" brushRef="#br1">8747 317 8619,'0'-16'363,"0"-4"0,0 4 1,0-3-1,0 3 0,0 2 1,0-1-1,-2 1 142,-2 0 0,2 7 1,-4 7-1,1 8 1,0 7-1,2 4 1,1 5-1,2 5 1,0 3-1,0 3 1,0 2-1,0 4 1,0 4-1,0 4 1,0 3-213,0 2 1,-1 7 0,-3 4 0,0 4-1,-1 6 1,0 2 0,0 1 0,0-3 0,1-1-1,-1-4 1,2-1 0,1-4 0,2-2-548,0-7 1,0-10-1,0-9 1,0-2 0,0-5-1,0-4 1,-2-7-1,-1-3 1,-2-1 0,1-3-1889,-3-2 1,4-4 2141,-7-6 0,7-6 0,-3-2 0</inkml:trace>
  <inkml:trace contextRef="#ctx0" brushRef="#br1">7164 388 15752,'-14'8'0,"0"-3"0,-1-3 0,1-2 215,-1 0 1,8-2-1,3-1 1,9-2-1,9 0 1,9 1-209,4-1 0,2 0 0,0 3 1,-1-1-1,1-1 0,0 0 1,0 3-1,-1 1 0,1 0 1,-2 0-1,-1 1 0,-4 3 1,-1 2-1,-3 0 0,-2 2-145,-2 0 0,0 2 1,1 4-1</inkml:trace>
  <inkml:trace contextRef="#ctx0" brushRef="#br1">7280 604 13051,'-20'0'0,"1"-1"0,2-2 0,1-4 0,3-1 0,5-1 0,8 1 0,9 1 0,9 2 0,6 1 811,3 0 0,-3 3 0,-2 1 0,1 0 0,-2 0 0,-1 0 0,-2 0 0,-2 0 0,-2 0-829,1 0 1,-1 0 0,-1 1 0,-3 4-1,-6 5 1,-4 1-8,-4-1 0,-4 7 1,-7-3-1,1 4 1,-1 1-1,1 2 0,0 0 1,-1 1-1,1-1 1,1 0-1,3-4 0,4 1 149,0 1-49,4-9 1,-4 9 0,7-11 0,4 0-1,5-3 1,2-4 0,4-2 0,2-4 0,3-3-870,1 0 1,1-5-1,2 4 1,-1-4 0,2-2-1,-1-1 1,1 0 801,-2 2 1,-7-10-1,4 8 1</inkml:trace>
  <inkml:trace contextRef="#ctx0" brushRef="#br1">7423 173 9000,'0'-15'0,"-1"1"0,-2-1 0,-2 1 965,2 0 1,1 4 0,2 5-655,0 9 1,0 2 0,0 18 0,0 1 0,0 1 0,0 1 0,0 0 0,0 2 0,0-2 0,0-3 0,0-1 0,0-2 0,0 1 0,0-1-184,0-1 1,-2-2 0,-1-10 0,-2-8 0,2-10 0,2-6 0,1-4 0,0-1 0,-2-1-206,-3-1 1,4-1 0,-4-3 0,3 1 0,2 4 0,0 1 0,-1 4 0,-3 1 0,0 1 0,0 1 271,3-1 0,1 9 1,0 6-1,0 10 1,0 6-1,0 3 1,0 0-1,0 0 0,0 0 1,0 1-1,0 0-180,0 4 1,0-8 0,0-1-1,0-2 1,-2-2 0,-1 0-2828,-2-1 2802,0-1 1,12-1 0,1-2 0</inkml:trace>
  <inkml:trace contextRef="#ctx0" brushRef="#br1">8790 1252 8790,'0'-15'0,"0"1"645,0 0 0,0-1 0,2 2 1,1 2-1,3 5-398,2 4 1,-4 1-1,2 10 1,-1 2-1,1 2 1,2 2-1,2-1 1,-1 0-1,1 1 1,1-1-1,2 2 1,1 2-1,1 1 1,-1-1-204,0-3 0,-1 5 0,-2-1 1,-3 0-1,0 0 0,-1 0 0,-1-1 1,-3-2-1,-1-2 0,-2 1 1,0-1 18,0 1 1,2-9 0,1-6 0,2-8-1,-1-5 1,1-1 0,0-1 0,-2 1-1,-1 0-210,-2-1 1,5-1-1,1-1 1,0-3-1,2 3 1,0 1-1,3 3 1,2 2 0,2 3-1,-1 2 1,0 2 188,1 3 1,-1 2-1,1 3 1,1 2 0,0 2-1,0 5 1,-4 3-1,0 3 1,-3 0 0,-1 0-1,0 0 1,-2-1-1,1 0-70,-4 1 0,-1-3 0,-2 3 1,0-3-1,0-2 53,0 1 0,1-7 1,2-5-1,2-6 1,0-5-1,1-2 1,2 1-1,2-3 1,0 0-1,1-3 1,2 1-1,1-1 1,0 1-1,1 1 88,-1 4 0,1-4 0,-1 5 0,-1-2 0,0 2 0,-1 2 0,4 1 1,0 0-1,0 0 0,0 2 0,2 2 0,1 1-40,-1 0 0,2 0 0,1 0 0,2 1 0,1 2 0,-1 4 0,0-1 0,-1 2 0,-1 0 0,1 2 0,-1-1 1,0 1-1,-2 0-48,2-2 0,-5 4 0,5-4 0,-2 2 0,2-2 0,-1-2 0,3-2 1,-2-3-1,-1-1 0,0 0 0,-1 0 0,2 0 0,1 0 73,3 0 1,-2-6 0,-1-2 0,-1-2-1,-2 1 1,0-3 0,2 0 0,0-3-1,0 1 1,-5-2 0,-3-2 0,-5-1-80,-2 1 0,3-2 1,-4 1-1,-3 1 1,-4 2-1,-4 2 1,-4 1-10,-6 3 1,-4-3 0,-9 5-1</inkml:trace>
  <inkml:trace contextRef="#ctx0" brushRef="#br1">9481 1856 8381,'0'-14'1591,"-2"1"1,-1 5-1376,-2 8 1,0 6 0,5 9 0,0 1-1,0 1 1,0 4 0,0 1 0,0 2 0,2 0-1,1 0 1,2 0 0,-2-1 0,-1-4 0,-2-3-1,0-2-1056,0 1 1,0-1 0,0 0 839,0 1 0,6-7 0,2-2 0</inkml:trace>
  <inkml:trace contextRef="#ctx0" brushRef="#br1">9754 1856 8914,'-8'-6'381,"-3"6"0,4 0 1,-1 8-1,-3 6 0,-1 5 1,-4 5-1,-2 3 0,-1 4 1,0 2-1,-2 6 0,-2 1 1,-1 0-319,0-2 0,7-1 1,-4 1-1,2-3 1,0-1-1,1-2 1,4-3-1,3-5 1,1-4-1,0-2 1,2-2-1,2-2-2667,0 1 1,4-6 2603,-3 1 0,4-7 0,1 4 0</inkml:trace>
  <inkml:trace contextRef="#ctx0" brushRef="#br1">9625 2374 9188,'14'-10'0,"0"1"524,1-2 0,-1 3 1,1 0-1,-1 1 0,0 4 1,-1 3-1,-3 5 0,-7 4 1,-6 4-340,-7 2 0,-4 4 0,-4 2 0,-1-1 0,1 1 0,2-3 0,4-2 0,0 0 0,4 1 0,2 3 0,3-3 1,3-2-431,5-6 0,4 2 0,9-6 0,3-2 0,1-1 0,2-2 0,0-2 0,-2-1 0,1-3 0,-3-2 0,1-3 237,-3-2 1,-2-2 0,-2 1 0</inkml:trace>
  <inkml:trace contextRef="#ctx0" brushRef="#br1">9380 2058 8444,'-29'0'0,"2"0"0,1 0 0,4 0 415,1 0 1,-3 1-1,5 6 1,2 5-1,2 7 1,6 4-1,4 4 1,3 3-1,4 6 1,3 0-1,6 4 1,5 2-1,5 1 1,-1 0-389,1 0 1,0-6 0,-4-2 0,3-1 0,-3-1 0,-1-1 0,-3-3 0,-2-3 0,-1-4-28,1-1 0,2-2 0,1-4 0</inkml:trace>
  <inkml:trace contextRef="#ctx0" brushRef="#br1">9912 2115 8748,'23'-6'424,"-3"4"0,-5-3 0,-1 4 0,1 1 0,-1 1 0,0 4 0,-1 5 0,-2 4 0,-1 4 0,0 2 0,-1 3 1,-1 1-227,-1-2 1,-3 5 0,-4-3 0,0 4 0,0 0 0,-1 1 0,-4 0 0,-5-2 0,-2-1 0,-4-4 0,-2 0 0,-1-1 0,1 0-1,2-2-3989,2 2 3791,-1-5 0,1 5 0,0-7 0</inkml:trace>
  <inkml:trace contextRef="#ctx0" brushRef="#br1">10214 2072 9801,'15'-16'0,"1"0"0,1 0 0,3 5 671,-3 3 1,-1-2 0,-3 7-1,-3 5 1,-6 6 0,-4 6-1,-4 4 1,-6 1 0,-3 0-1,-1 0 1,-1 0-446,1-1 0,0 3 0,1-2 0,2-3 1,3-3-1,1-4 0,4 2 0,5 2 0,6 0 1,6-3-1,4-6-534,2-2 0,3-2 1,6 0-1,-1 0 0,1 0 308,0 0 0,6 0 0,2 0 0</inkml:trace>
  <inkml:trace contextRef="#ctx0" brushRef="#br1">10445 950 14202,'-10'-8'0,"2"-5"0,0-6 321,0-4 1,5 6-1,-4-2 1,3 3-1,-1 4 1,3 9-117,5 13 1,5 11 0,7 10 0,-1 3 0,1 0 0,-1 1 0,-1 2 0,-2 1-1,-1-1 1,-1-2 0,-1-3 0,-1-3 0,-3-4 0,1-2 0,-2-3-40,-1-2 1,-4-4 0,-2-4 0,-4-7 0,-2-6-1,0-8 1,1-7 0,-1-6 0,2-5 0,0-4-1,2-6-100,-1-2 1,3-1 0,4 2 0,0 2 0,0 0-1,0 1 1,0 3 0,0 6 0,0 4 0,0 8 0,0 11-16,0 14 0,0 17 0,0 12 0,-2 4 0,-1 1 0,-2-1 0,2-2 0,1-4 1,2-1-1,0-3 0,0-3 0,0-3 119,0-2 1,0-11 0,2-2-1,1-10 1,3-12 0,1-10 0,-1-6-1,-1-2 1,0 1 0,0-3-203,-2-2 1,-2 2 0,-1-2 0,0 4 0,0 5 0,0 5 0,0 3 0,0 5 0,0 6-1,0 11 1,0 10-296,0 8 1,0 8-1,0 2 1,2-2-1,1-2 1,2-1-1,0 1 1,0 1-1,1-1 1,2-3-1,2 0 344,-2 1 1,11 0 0,-3 1-1</inkml:trace>
  <inkml:trace contextRef="#ctx0" brushRef="#br1">10646 1367 14039,'-14'0'115,"-1"-7"1,6 6-1,-1-4 1,-1 3-1,-2 2 1,-1 2-1,1 3 165,3 4 1,4 4 0,6 3 0,0 2 0,0 1 0,2-1 0,1-2 0,3-2-1,2 0 1,3 1 0,2-1 0,2-1 0,-1-2 0,0-3-169,1-1 1,-1-3 0,0-4 0,1 0 0,-1 0 0,1 0 0,-1 0 0,0-1 0,1-2 0,-1-4-1,1-1 1,-1-1-102,0 1 1,1 0 0,-1 4 0,0 0 0,-1-1 0,-2 0 0,-1 0 0,1 2-1,2 3 1,0 5-12,-4 4 0,-2 4 1,-7 2-1,0-1 0,0 0 1,0 1-1,0-1 1,0 0-178,0 1 1,-5-6-1,-1-1 1,-2-1 15,-4-4 1,6-8 0,1-4-1,4-4 1,1-2 162,0 1 0,0 4 0,0 1 0,1-1 0,2 1 0,2-1 0,0 1 92,1 1 0,-2-5 0,5 3 1,1-3-1,-1 1 0,1 0 0,1 4 1,0 0-1,1 2-31,-3 0 1,-4 1-1,5 5 1,1 0-1,1 0 1,3 0-1,-1 1 1,1 3-1,-1 2-14,0 2 1,1-3-1,-1 3 1,-1 0-1,-2-2 1,-1 2-1,1-1 1,2 1-1,1 0 1,1 1-1,-1 1 109,0-1 0,1-1 1,-1 2-1,0-5 1,1-4-1,-1-1 1,1-1-1,-3-4 1,-2-5 284,-5-2 0,1-3 1,1-1-1,1-3 1,1-5-1,-1-2 1,-1-1-1,-3 0 1,1-3-1,-2-1 1,-1 1-1,-2 1 0,0 2-874,0 3 0,0-2 1,0 7-1,-2 3 0,-2 5 1,-8 6-1,-4 5 536,-3 5 1,-13 3 0,2 6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4920 3295 8555,'0'-14'-140,"0"-1"1,0 1-1,0-1 1,0 1-1,0 0 1,0-1-1,0 1 1,-2 1-1,-2 2 1,-6 3 0,-3 1 145,-1 4 0,-7 2 0,-3 1 0,-3 0 0,-3 0 1,-2 0-1,-4-2 0,0-1 0,-4-2 0,-2 2 0,-1 1 1,-2 2-1,-1 0 0,-4 0 0,-1 0 4,-3 0 1,3 0-1,-2 0 1,0 0-1,0 2 1,1 1 0,-3 3-1,1 2 1,0 4-1,1 0 1,-3 4 0,-5 2-1,-6 3 1,-2 0-5,2-1 0,-3 4 1,3-3-1,-5 1 0,-3 4 1,-2 0-1,2-1 1,0-2-1,0-1 0,-2 0 1,2 4-1,3 1 1,5 2 8,4 0 0,-2 1 0,-2 2 1,-2 2-1,2-2 0,4-2 0,4 0 1,3 2-1,2 3 0,4 1 0,6-1 1,7-3-1,5-3-3,3-5 0,0 3 0,2-5 0,3 0 0,5-2 0,3-3 0,3 1 0,2 1 0,3-1 0,2-2 0,2 0 0,3 1 1,1 2 1,6 2 0,4-3-1,3 2 1,1 1 0,2 0 0,3-2-1,5 0 1,3 1 0,2-1-1,0 0 1,0 0 0,-1-1 6,1-2 1,5 3 0,1 0-1,0-1 1,2-2 0,0-2 0,4 0-1,4 1 1,3-1 0,0-1 0,1-2-1,3-1 1,2-1-18,3-1 0,-7 0 1,8-4-1,-3 0 1,0 0-1,1-3 1,0-1-1,3 0 1,0 0-1,2 0 1,0 0-1,2 0 1,1 0 3,0 0 0,-1 0 1,-6 0-1,2 2 1,5 1-1,5 2 0,3-2 1,-2-1-1,1-2 1,-1 0-1,5 0 1,3 0-48,4 0 1,-40 0-1,-1 0 1,36 0 0,4-2-1,-38 0 1,-1-1 0,1-1-1,-1 0 1,-1-1-1,1 1 1,-1-1 0,-1 0-1,2 0 1,0 0 0,0 1-1,2-1 1,1 0 0,1 0-1,0 0 1,1 1-1,-1-1 1,-1 0 171,-2 0 0,0 0 0,36 2 0,-39 1 0,1-1 0,2 2 0,0 1 0,2-1 1,0 0-1,1 0 0,1-1 0,-3 0 0,0-1 0,-1 1 0,0 1 0,-1 0 0,1 0 1,0 1-1,1 0 0,1 0 0,0 0 0,1 0 0,-1 0 0,0 0 0,0 0 1167,-1 0 0,0 0-1168,35 0 1,-36 0 0,1-1 0,-2-1-1,1 1 1,1-2 0,1 1 0,0 0-1,0 1 1,-1-1 0,-1 0 0,1 1-1,0-1 1,1 0 0,0-1 0,2 1-1,0 0 1,2-1 0,0 1 0,2-1-1,0-1 1,0 1 0,0 0-11,1 0 1,-1 0 0,-1-1 0,0 1 0,1 2-1,1-1 1,0-1 0,0 0 0,0 0 0,1-1 0,-1 1-1,0 0 1,-1 1 0,-1 1 0,-1-1 0,-1 1 0,0-1-1,0 0 1,0 0 0,0 0 0,-1 0 0,0 0 0,0 1-1,-1 1 1,0 0 0,-1 0-25,1 0 0,-1 0 0,2 0 0,1 0 0,-3 0 0,1 0 0,1 0 0,0 0 0,-1 0 0,-1 0 0,2 0 0,-1 0 0,-1 0 0,1 0 0,1 0 0,0 1 0,0 1 0,-1 0 0,0 0 0,1 0 0,-2 1 0,1-1 0,-1 0 0,1 1 0,0 0 0,1 0 4,0 1 0,0 0 0,0-1 0,0-1 1,1 2-1,0 2 0,-2-1 0,-1 1 0,-1-1 1,0 1-1,0 0 0,0-1 0,2 0 1,-1 0-1,2 0 0,-1 1 0,0 0 0,-1 1 1,-2-1-1,-1 1 0,-1-2 0,-1 1 1,40 3 16,-38-3 1,-1 0 0,2 0 0,-1 0 0,1 2-1,-1-1 1,0-1 0,-1 1 0,39 4 0,0-2-1,-40-3 1,1 1 0,2 1 0,1 0 0,1 2 0,1-1-1,1 0 1,0 0 0,2-1 0,0 0 0,0-1-1,1 0 1,1 1 0,0 0-115,2 2 0,0-1 0,-4-1 0,1-1 0,1 1 0,2 0 0,-2-2 0,1-1 0,0 1 0,0-1 0,2 1 0,-1-1 0,2 1 0,-1 0 0,1-2 0,-1 0 0,0-1 0,-1 0 0,0-1 0,-1-1 0,2 0 0,0 0 0,0-1 0,0 0 0,1 0 0,1 0 37,-2 0 0,0 0 1,3 0-1,0 0 1,-2 0-1,0 0 1,2 0-1,0 0 1,0 0-1,1 0 1,-1 0-1,1 0 1,-1 0-1,1 0 0,-1 0 1,1 0-1,0 0 1,-1 0-1,0 0 1,1 0-1,1-1 1,0 0-1,1 0 1,0-1-30,0 0 0,0-1 0,3 0 0,-1 0 0,-5 0 0,-1 1 0,4-2 1,0 0-1,2-1 0,-1 0 0,2 1 0,-1-1 0,0-1 0,-1 1 0,-1-1 1,-2 0-1,-1 1 0,0-1 0,-1 1 0,0 1 0,2-2 0,1 0 0,1 0 1,1 0-1,1-1 0,-1-1 2,-1 1 0,0 0 0,1 0 0,1 0 0,0-1 1,1 1-1,1 0 0,1 0 0,1 0 0,-1-1 1,1 1-1,-1 0 0,-1 0 0,0 0 0,0 0 0,0 1 1,0 0-1,0 1 0,1 0 0,0 0 0,-1-1 1,-1 1-1,1-1 0,0 1 0,0-1 0,0 0-6,2 1 0,-1 1 0,2 0 0,1 0 0,-1-2 0,0 1 0,1 0 0,1 0 0,0 0 0,0 0 0,-3 1 0,0-1 0,-1 0 0,-2 0 0,-1 0 0,-1 1 0,2-1 0,-1 0 0,0 1 0,1 0 0,1 1 0,0 0 0,-2 0 0,0 1 0,1 0 1,-1-1-1,0 1 0,-1-1 2,2 2 0,0-1 0,3 1 0,0 1 0,-1-1 0,1 0 0,-2 0 1,1-1-1,1-1 0,1 1 0,0 0 0,2 1 0,0 0 0,1 0 0,-2 1 1,0 0-1,-2 0 0,0 0 0,-2 0 0,0 0 0,0 0 0,0 0 0,-1 0 1,0 0-4,0 0 0,-1 0 1,3 0-1,1 0 0,-3 0 1,0 0-1,0 0 1,-1 0-1,0 0 0,1 0 1,-2 0-1,1 0 0,1 0 1,0 0-1,0 0 1,0 0-1,-1 0 0,-1 0 1,-2 0-1,-2 0 0,-3 0 1,-1 0-1,-2 0 1,0 0-1,1 0 0,0 0 11,3 0 0,0 0 0,-1 0 0,1 0 0,2 1 1,1 0-1,-3 0 0,-1 1 0,-2 0 0,1 1 0,1-2 1,-1 1-1,0 0 0,0-1 0,-1 1 0,0-1 1,-3 2-1,1-1 0,-1 0 0,-1-1 0,0 0 0,0 0 1,1-1-1,0 0 0,1 0 0,0 1-18,2 2 1,0-1 0,1-1 0,0 0 0,-3 2 0,1 0 0,-2 0 0,1-1-1,-1 1 1,1-1 0,-1 0 0,-1-1 0,2 0 0,-1 0 0,0-1 0,0 0 0,0 0-1,-1 1 1,0 1 0,-1-1 0,-1 2 0,0-1 0,0 1 0,0-1 3,-1 1 1,1 0-1,2-1 1,0 0-1,-3 1 1,1 2-1,-1-2 1,-1 0-1,0 0 1,0-1-1,-1 0 1,0 1-1,1-1 1,-1 0-1,0 0 1,0 0-1,0-1 1,-1-1-1,-1 0 1,1 0 0,39 0-1,1 0 1,-2 0-330,-3 0 252,-4 0 0,1 0 0,2 0 0,4 0 0,2-1 0,-2-3 0,0 0 1,-2 0-1,2 1 0,-2-2 0,1-4 0,-6-4 9,-4-1 1,-5-7 0,-7-3 0,-2-3 0,-6-2 0,-7 0-1,-5-1 1,-4-2 0,1-3 0,-1-1 0,-2 1 0,-6 3 0,-5 2-102,-5 1 1,0-4 0,-2-1 0,-2 2 0,-3 2 0,-2-1-1,-4-1 1,-5-3 0,-9-2 0,-4-3 0,-6-1 0,-5-1 46,-8 4 1,-7-4-1,-6 4 1,-5-4-1,-4-1 1,-7 0-1,29 21 1,-2 1-1,-4-1 1,-1 1-1,-4 0 1,-1 0-1,-3 1 1,0 0 0,-2 2-1,0-1 1,-2 1-1,-1 0 1,-2 0-1,-1 1 79,-3-1 0,-1 0 1,-7-1-1,-1 0 0,-1 2 1,-1 2-1,1 0 1,-1 1-1,-1 1 0,0 1 1,-2 0-1,0 0 1,-4 0-1,0 0 0,24 4 1,1 1-1,-1-1 1,0 1-1,0-1 0,-1 1 1,2 0-1,0 0 1,-1 0-1,0 0 0,0 0 1,1 0-1,-1 1 1,1 0-1,-1 1 0,-1-1 1,0 1-1,-1 0 26,-2 0 0,1 0 1,-1 0-1,4 1 1,1 0-1,-1 0 1,-3 0-1,-1 0 1,1 0-1,2 2 1,-1-1-1,1 0 1,-1 1-1,0-1 1,0 0-1,-2 1 1,0 0-1,-1 0 1,1 0-1,-1 0 1,0 0-1,1 0 0,-1 1 1,0 0-1,2 1 1,-1-1-1,0 1 1,1 0-1,0 0 1,0 0-1,1 0 1,-1 0-1,1 0 1,-2 0-1,0 0 1,1 0-1,-1 0 1,-1 0-1,1 0 5,0 0 1,0 0 0,0 0-1,-3 0 1,0 0 0,0 0-1,4 0 1,1 0 0,0 0-1,-2 0 1,1 0 0,-1 0-1,-1 0 1,0 1 0,-1-1 0,0 1-1,0 0 1,-1 1 0,0-1-1,0 1 1,-1-1 0,1 1-1,0-1 1,-1 0 0,1-1-1,-1 1 1,0-1 0,-1 0 0,1 0-1,0 0 1,-1 1 0,0-1-1,0 1 1,0 0 0,0 0-1,0 0 1,0 1 0,0-1-1,0 1 15,1-1 0,-1 0 0,1 0 0,-1 1 0,1 0 0,0 0 0,-1 1 0,1-1 0,-1 0 0,0 0 1,-1 0-1,-1 0 0,1 0 0,-1 1 0,1-1 0,-2-1 0,1 1 0,-1-1 0,1 1 0,0 0 0,0-1 1,-1 1-1,1 0 0,-1-1 0,0 0 0,1 0 0,-1 0 0,0 0 0,-1-1 0,0 1 0,0-1 1,1 0-1,-1 0 0,0 0 0,1 0 0,-1 0 0,1 0 0,1 0 0,-1 0-2,1 0 0,-1 0 0,0 0 0,-1 0 0,-1 0 0,0 0 0,-1 0 0,0 0 0,-1 0 0,0 0 1,0 0-1,1 0 0,0 0 0,0 0 0,0 0 0,2-1 0,1 1 0,-1-1 0,2 0 0,0 0 1,0 0-1,0 0 0,1-1 0,-1 0 0,0 1 0,0-1 0,0 0 0,1 1 0,-1-1 0,1 1 0,-1-1 1,0 0-1,1 1 0,1 0 0,0 0 0,0 0 0,0 0 0,-1 0 0,1 1 452,-1 0 1,1 0 0,-1 0-393,2-2 1,0 0-1,-1 0 1,-3 1-1,0 1 1,0-1-1,2-1 1,0 0-1,1 0 1,1 0 0,0 1-1,1-1 1,-1 0-1,0 0 1,0-1-1,0 1 1,0 0-1,0 0 1,-1 0 0,-1 0-1,1 0 1,0 0-1,0 1 1,0 0-1,1 0 1,0 0-1,0 0 1,2 0-1,0 0 1,0 0 0,-1 0-1,1-1 1,0 0-1,-1 1 1,-1 0-1,1 0 1,-2 0-1,-1 1 1,0-1-52,-2 1 1,-1 0 0,0 0 0,4 0-1,0 0 1,-1 0 0,-4 1 0,0-1-1,1-1 1,0 1 0,1 0 0,0-1-1,1 0 1,1 0 0,0 0 0,-1-1-1,1 0 1,1 1 0,0 0 0,2 0-1,-1 0 1,0 0 0,1 0 0,0-1 0,1 1-1,-1 0 1,1 0 0,-1 0 0,0-1-1,1 0 1,-1 1 0,0 0 0,0 0-1,0 0 1,-1 0 0,1 0 0,0 0-1,0 0 1,1 0 3,0-1 1,0 1-1,1-1 1,-1 0-1,1 1 1,0-1 0,1 2-1,0-1 1,-1 1-1,0-1 1,-2 0-1,1 0 1,-2-1 0,-1 0-1,0 1 1,0-1-1,-1 1 1,1 1 0,0-1-1,0 0 1,0 1-1,2 0 1,-1 0-1,1 0 1,0 0 0,0 0-1,1 0 1,-1 0-1,0 0 1,0 0 0,-1 0-1,0 1 1,-1 0-1,0-1 1,0 1-1,0 1 1,0 0 0,0 0-1,0 0-1,3 1 1,0 0 0,0-1 0,-2 0 0,0-1 0,0 1 0,1 1 0,-1 0 0,1 0 0,-1 1 0,-1 0 0,1 0 0,-1-1 0,1 1 0,-1 0 0,2 0 0,-1-1 0,1 1 0,2-1 0,0 1 0,0-1 0,1 0-1,0 0 1,1 0 0,0 0 0,1 1 0,-1-1 0,1 0 0,-1 0 0,1 0 0,0 1 0,-1-1 0,2 0 0,-1 0 0,1 0 0,1-1 0,0 0 0,1 0 0,0 0 36,-26 2 1,0-1 0,1-2-1,0 1 1,-1 2 0,0 2-55,26-3 0,-1 1 0,1 0 0,-1-1 0,-1 1 0,0 0 0,-1 0 0,-1 0 0</inkml:trace>
  <inkml:trace contextRef="#ctx0" brushRef="#br0">4445 3007 28232,'-57'15'-38,"-1"-1"1,1 0-1,-3 4 1,0 1 0,1 0-1,-2 1 1,1 0 0,0-1-1</inkml:trace>
  <inkml:trace contextRef="#ctx0" brushRef="#br0">3812 7208 26482,'0'-9'-221,"2"1"0,3 0 0,6 2 0,5-1 0,5 4 0,3 1 0,6 2 0,7 0 279,4 0 1,10 0 0,7 0 0,11 0-1,9 0 1,-35 0 0,0 0 0,2 0-1,0 0 1,1 0 0,1 0 0,0 0 0,2-1-1,1-1 1,0 1 0,2-2 0,0-1-1,0 1 1,0 0 0,-2-1 0,-1 0 0,-3 0-1,-1 1-14,-3 0 0,-1 0 0,39-3 0,-6 2 0,-1 0 0,-4 0 0,-3 3 0,-6 1 0,0 1 1,-3 3-1,-1 2 0,-3 0 0,-7 1 0,-4-2-112,-4 1 1,-6-4 0,2 4 0,-6-1 0,-2 0-1,-4-2 1,-1-2 0,-3-1 0,-2 0 747,-2 0-681,-6 0 1,-3 0 0,-10 0-1,-6 0 74,-7 0 1,-10 7 0,-9 1-1</inkml:trace>
  <inkml:trace contextRef="#ctx0" brushRef="#br0">4071 8360 25752,'-9'-5'-5514,"-1"0"5192,7 0 1,-5 4-1,5-4 1,-2-5-1,2-3 1,3 1 549,4 2 1,0 4 0,5 6 0,2-2 0,2-1-1,2-2 1,-1 2 0,0 1 0,2 4 0,2 1-1,3 2 1,1 0 0,4-1 0,1 1-40,2-2 0,4-1 1,2-2-1,2 0 1,3 0-1,2 0 0,1 0 1,2 0-1,1 0 1,2 0-1,-2 0 0,-1 0 1,-3 0-146,-4 0 0,7 2 0,-5 1 1,-2 2-1,0-1 0,-2 3 0,-1 1 1,-3 0-1,-3-2 0,-4-1 1,-3 0-1,-1 0 57,-3 1 0,-2-4 1,-2 2-1,1-2 1,-1-2-1,0 0 1,1 0-1,-1 0 1,1 0-1,-1-2 1,0-1-1,1-2 31,-1 2 1,-4 2 0,-1 1 0,2 0 1232,2 0 574,-5 0-1861,-1 0-141,-7 0 1,-7 0 0,-1 0-1</inkml:trace>
  <inkml:trace contextRef="#ctx0" brushRef="#br0">6201 8489 29735,'-7'-10'-1967,"-2"1"1,1 1 0,0-3 0,0 3 0,1 0 2328,1 0 0,3 5 0,7-2 0,8 3 1,5 2-1,6 0 0,2 0 0,2 0-162,4 0 0,2 0 0,1 2 0,4 1 0,5 2 0,5-2 0,5-2 0,5-1 0,2 0 0,4 0 0,2-1 0,1-4 0,-2-3-30,-2 0 1,1-3 0,-2 6 0,-3 0 0,-4 1 0,-7-1 0,-2 2 0,0 1 0,1 2 0,-4 0 0,-5 0 0,-1 0 0,0 0-111,3 0 0,-5 5 0,-2 0 0,-2-2 0,-2-2 0,1-1 0,2 0 0,0 0 0,-3 0 0,-4-1 0,-1-2 0,0-4 0,-1 1 61,-3-1 1,4-2 0,-5 2 0,-1 1-1,-2-2 1,0 2 0,2-1 0,1 4-1,-2 0 1,-1 0 0,-1-2-400,-1 2 1,1 1-1,-1 2 412,0 0 1311,-6 0 0,0 0-1672,-3 0 0,-2 0 1,7 0 437,1 0 0,2 0 0,0-2-789,-4-2 1,-1 2 1639,-3-3-2527,-3 4 1618,4 1 0,-4 0 272,2 0-690,-2 0 0,4 1 0,-4 2-419,3 2 0,-2 0 483,7-5 1,-7 2 0,3 1 50,1 2-825,-6-1 1,7-4 1911,-3 0-1008,-3 0 350,4 0 207,-6 0-2345,0 0 0,0 7 0,0 1 0</inkml:trace>
  <inkml:trace contextRef="#ctx0" brushRef="#br0">11480 8417 29752,'15'-5'-1233,"-1"1"0,-4-6 1,-1 5-1,1 0 1,0 1 718,-1-1 1,-6-6-1,4 3 1</inkml:trace>
  <inkml:trace contextRef="#ctx0" brushRef="#br0">10747 8532 27070,'-15'-1'0,"1"-3"-3163,0 0 2190,6-8 1,-4 9 0,9-5 0,5 0 0,6 2 0,5-2-1,3 0 1245,3-3 0,5 3 1,9 0-1,4 0 1,3 1-1,2 1 1,4 1-1,4 0 1,5-1-1,6 0 0,8-1 1,4 4-1,6 1 1,-1 1-1,2-2-128,0-2 1,-6 0-1,-1 5 1,-6 0-1,-3 0 1,-3 0-1,-4 0 1,-4 2 0,-5 1-1,-3 2 1,-2-2-1,0 0 1,0 0-144,1 2 0,-6 0 0,-1-4 0,-2 3 0,-2 0 0,1 0 0,-2-1 0,-3 0 0,-5 2 0,-4-1 0,0 1 1,-1 0 88,0-2 0,0-1 1,-4-2-1,-1 0 1,0 0-1,1 0 0,-1 0 1,2-2-1,3-1 1,5-2-1,3 0-22,2-1 0,2 5 0,1-6 0,3 2 1,2 1-1,1 0 0,0 3 0,1 1 0,1 0 1,1 0-1,4 0 0,0 0 0,-1 0-41,-2 0 0,-2 0 0,3 0 0,0 0 0,0 0 0,1 0 0,-3 0 0,-1 0 0,-2 0 0,4 0 0,1 0 0,2 0 0,-3 0 38,-1 0 0,1 0 1,1 0-1,0 0 1,0 0-1,0 0 1,0 0-1,1 1 1,0 3-1,3 0 1,1 0-1,-2-3 1,-3-1 172,-4 0 0,1 0 0,-7 0 0,-1 0 0,0 0 0,0-1 0,2-3 0,-2 0 0,0 0 0,-1 3 1,3 1-1,0 0 0,1-2-239,3-3 1,4 4-1,1-4 1,2 2 0,1 0-1,0-2 1,-1 2-1,-3-1 1,-2 1 0,-5-2-1,-2 2 1,-1 0 0,2 0-1,-2-2 27,-2 2 0,-6 1 1,0 2-1,2 0 0,3 0 1,3 0-1,1 0 0,1 0 1,-1 0-1,2 0 0,2 0 1,3 0-1,0 0 17,-2 0 0,2 0 1,-4 0-1,0 0 0,3 0 1,-2 0-1,-4 0 1,-3 0-1,-1 0 0,0 0 1,-2 0-1,-3 0 0,-5 0 197,-3 0 1,-3-1 0,-2-3 0,-1-2-1051,1-2 1,-6 3-1296,-5-4 1790,0 5 0,-11-4 0,4 5 1,-1-2-1,-3 2 0,-2 2 0,-1 1 1,-2 0-2281,-3 0 2580,3-7 1,-18 6 0,4-6 0</inkml:trace>
  <inkml:trace contextRef="#ctx0" brushRef="#br0">3697 9611 28191,'0'-14'-3277,"0"0"0,2 1 0,3 3 3314,4 5 0,-1 4 0,2 1 0,1 0 0,2 0 0,1 0 75,1 0 0,-1 0 1,0 0-1,1 0 0,-1 1 1,2 3-1,2 0 0,1 0 1,0-3-1,2 1 0,3 1 1,3 2 11,2-2 1,1-1 0,4-2 0,4 0 0,5 0 0,4-2 0,0-1 0,1-2 0,2 0 0,3 0-1,1 1 1,-1-1 0,-5 0-57,-3 0 0,-2 0 0,1 4 1,3-2-1,1-2 0,-2 2 0,1 1 1,-1 2-1,3 0 0,1 0 0,0-2 1,-4-1-1,-1-3 8,-2-2 1,5 5 0,0-4 0,-2 2 0,-1 1 0,-2-1 0,0 0 0,0 0 0,-1 2 0,-2 1 0,-3 2 0,-2 0-67,-3 0 0,0 2 1,0 1-1,0 2 0,-4 0 1,-2 0-1,0-1 0,1 1 1,2 0-1,-2 0 0,-2-2 1,-1-1-1,2-2 41,1 0 0,2 0 0,0 0 0,-1 0 0,3 0 0,1 0 0,3 0 0,0-2 0,0-1 0,-3-2 0,0 0 1,0 0-1,3 1 132,2 0 0,-5 3 0,2 1 0,-4 0 0,0 0 0,2 0 0,3 0 0,1 0 0,-1 0 0,-2 1 0,1 3 0,1 0 0,2 0-177,3-3 0,-3-1 1,-1 0-1,1 0 0,0 0 1,1 0-1,-1-1 0,-3-3 1,-4 0-1,-1 0 0,0 1 1,-1 0-1,-1-2 37,-3 2 0,2 1 1,-5 2-1,1 0 1,2 0-1,0 0 1,-1 0-1,-1 0 1,-1 0-1,3 0 0,0 0 1,3 0-1,-2 0 1,3 0-24,-1 0 0,2-4 1,-1-1-1,-1 2 1,-1 1-1,-2 2 0,0 0 1,0 0-1,-2 0 1,1 0-1,-2 0 1,1 0-1,-1 0 15,-1 0 1,4 0-1,-4 0 1,-3 0 0,1 0-1,-1 0 1,3 0 0,-3 0-1,-1 0 1,-1 0-1,-1 0 1,0 0-75,1 0 1,-1 0 0,0 0-1,1 0 1,-1 0 0,1 0-1,-1 2 1,0 1 0,1 2 0,-1-2-1,1-2 67,-1-1 0,0 0 0,1 2 0,-1 1 1,0 2-1,1-2 0,-1-1 0,1-2 1,-1 0-1,0 0 19,1 0 0,-6 0 1,-1 1-1,0 3-198,0 0 1,-4 0-2067,0-9 1801,-2 3-776,-2-4 1,0 4-278,0-3 0,0 2-1364,0-6 602,0 5 0,0-4 987,0 4-40,0 2 1,0-6-251,0 3-390,0 4 1098,0-6 927,0 7 1,-2 0-1,-2 0 1009,-6 0 1,2 2-1,-2 1-402,-1 2 0,5 1 1,-1-3-53,1 2 0,0 2 1,-6-4 1500,3 2-1128,6-1 0,-5-4-69,3 0 1,3 2 0,-4 1 1246,-1 2-1479,6 0 0,-7-5-888,3 0 835,3 0 0,-6 0-123,4 0-102,2 0 0,-6 0-140,3 0 1,2 0-124,-6 0 0,4 0 0,-3 1-50,1 4 0,1-3 237,1 3 0,2-4 0,-5 1 303,2 3 1,-1-4-2902,2 4 414,4-3 1321,-6-2 1,6 0 1273,-4 0 972,3 0-1671,-4 0 789,6 0 127,0 0-1269,0-7-1024,0 6-996,0-6-19,0 7 1254,0 0-348,0-6 1,-2 4 162,-2-3-2026,2 4 3016,-4 1 1,-1 6 0,-1 2-1</inkml:trace>
  <inkml:trace contextRef="#ctx0" brushRef="#br0">10502 9712 27113,'-8'-6'-479,"3"-4"0,4 2 0,2-2 1,4 1-1,6-1 0,7 1 0,8-2 1,7-2-1,9-2 728,4 1 0,13-5 1,0 0-1,5 1 1,3 2-1,-1 3 1,-5 4-1,-7 4 1,-6 3-1,-3 2 1,-4 0-1,-2 2 1,-6 1-1,-4 3 1,-5 1-1,-5-1 3,-3-3 1,-1-1 0,-1-2 0,0 0 0,1 0 0,-1 0 0,-1-2 0,-4-2-750,-4-6 0,-5 4 0,-5 1 648,-4 3 1,-10 15-1,-4 3 1</inkml:trace>
  <inkml:trace contextRef="#ctx0" brushRef="#br0">13106 9439 11565,'-9'-15'0,"-1"2"0,0 2 0,2 2 163,4-2 0,-3 3 0,1 0 0,-2 0 394,-3 0 1,6 4 0,5 0 0,9 2-1,9 2 1,6 0 0,5 0 0,4 0 0,6 0-1,2 2 1,2 1 0,1 2 0,-1-2 0,0-2 1859,0-1-2179,0 0 1,-1 0-1,-4 0 1,-6-1-1,-11-2 1,-18-2-1,-20 2 1,-17 1-306,-8 2 1,-2 0 0,-4 0 0,-3 0 0,-1 2 0,4 1 0,5 2 0,3-2 0,4-2 0,2-1-1,7 2 229,6 3 1,15-4-1,10 4 1,14-3-1,9-2 1,7 0 0,3 0-1,1-2 1,-1-1-1,-2-2 1,-3 0-21,-2-1 1,-1 4-1,-2-2 1,-3 2-1,-6 0 1,-9-1 0,-10-2-1,-12 2 1,-11 3-1,-8 3 1,-6 4-59,-4 1 0,5-5 0,2 2 0,3-2 0,2 0 1,4 2-1,4-2 0,7-1 0,11-2 0,13 0 75,12 0 0,6 0 1,2 0-1,0 0 1,-2 0-1,-3 0 1,-3 1-1,-4 4-557,-2 5 0,2 9 0,-9 3 0</inkml:trace>
  <inkml:trace contextRef="#ctx0" brushRef="#br0">5366 10388 26960,'-2'-12'-3277,"-2"2"0,2-3 0,-4 4 2882,-1-4 0,4 5 1,-5 1-1,0 3 1,2 0-1,1 4 527,7 4 1,-1 5 0,9-2 0,1 1 0,2 1 0,3 1 0,1-2-1,4 0 1,0-2 0,1 2 0,1-2 0,2 1 178,2-4 1,-3 3 0,0-1 0,2-2-1,1-1 1,2-2 0,0-2 0,-2-2 0,-2-4-1,-2-2 1,-1 0 0,-1-1 0,-2-1-401,-6-3 1,0 1-1,-9-1 1,0 1 0,-3 0-1,-1-1 1,0 1 0,0-1-1,-1 3 1,-3 0-608,0 3 0,-3 6 0,4-1-712,-2 8 1290,0-3 1,5 7 0,-1-3 0,-2 5 0,-2 2 0,2 3 0,-1-1 0,1 1-1,-2-1 383,2 0 0,-3 1 1,-1-1-1,1 1 0,-2-1 1,0 0-1,-3-1 1,-2-2-1,-1-3 0,-2 0 1,-2-1-61,-1-1 1,-7 4 0,2-6-1,-3 0 1,-2-3 0,1-1-1,-1 0 1,2 0 0,1 0-1,4-1 1,-1-4 0,3-5-1,-1-3-287,3-1 1,2 0 0,4-1 0,0 3 0,4 0 0,0 3 0,2-2 0,0-2 0,2-2 6,3 1 0,2 6 1,4 3-1,5 4 0,1 2 1,0 2-1,-1 4 1,-1 1-1,1 3 0,-1 2 1,3 1-1,0 1 142,3-1 1,-2 0 0,-1 1-1,1-1 1,3 0 0,0-1 0,2-2-1,-1-1 1,4 0 0,3-1 0,5-1-1,3-1 1,0-4 263,-2-2 1,-1-1 0,0 0-1,-2 0 1,-3-1 0,-5-4-1,-3-3 1,-2-2 0,1 1-1,-2-2 1,-4-2 0,-4-2-1,-2 1-581,2 0 1,-3-1 0,2 1-1,-2 0 1,-2-1 0,0 1-1,0-1-829,0 1 1,-2 1-1,-2 4 1,-4 5 1245,0 8 0,-12 10 0,4 8 0</inkml:trace>
  <inkml:trace contextRef="#ctx0" brushRef="#br0">6488 10619 9406,'-6'-15'0,"-4"2"332,-3 4 1,4-4 0,-1 3-1,1-2 83,1-3 0,3 1 1,10 1-1,4 3 0,4 6 1,1 0-1,2 1 1,2-2-1,3 2 0,0 2 1,1 1-1,-1 0-117,0 0 0,9 0 0,-1 1 0,1 2 1,2 2-1,2-2 0,6 1 0,6-1 0,7 2 1,3-2-1,1-2 0,1-1 0,-1 0-83,1 0 0,-1 0 0,-1 0 1,-3 0-1,-3 0 0,-2 0 1,0 0-1,-2 0 0,-3 0 1,-3 0-1,-3 0 0,0 0-106,-1 0 0,1 0 1,3 0-1,-2 0 1,1 0-1,1 0 1,0 0-1,1 0 1,-1 0-1,0 0 1,-1-1-1,-1-2 0,0-2 1,-1 0 50,-3-1 0,-4 2 0,-1-4 0,0 2 0,-1 3 0,1 0 1,-2-1-1,-1 0 0,-4 0 0,1 3 0,-1 1 0,2 0-75,-2 0 0,-1 0 0,-5 0 1,2 0-1,1-2 0,-2-1 1,-1-2-1,-1 2 0,-1 1 0,1 2 1,-1 0-1,0 0 589,1 0 1,-6 0-1,1 0-1096,1 0 1,-6 0-1,-5 0 1,-8 2 454,-5 3 0,-14 9 1,-3 9-1</inkml:trace>
  <inkml:trace contextRef="#ctx0" brushRef="#br0">10229 10690 26457,'-5'-14'-302,"0"0"1,2 6 0,8 3 0,6 3 0,7 2 0,6 0-1,3 0 1,3 0 480,4 0 0,2-5 0,9 1 0,3-1 0,5 0 0,4-1 0,4-1 0,3 1 0,2 1 0,1 0 0,-2 1 0,-4 0 0,-5 3 1,-3-1-114,1-3 0,-4 4 1,-2-4-1,-5 3 1,-5 2-1,-6 0 1,-5 0-1,-4-1 1,-2-2 998,-4-2-1325,-7 0 0,-5 5 0,-9-2 0,-2-1 0,0-3 0,-2-1 0,1-1 0,-1 2 0,0-2-182,-3 0 1,3 5 0,-2-2 0,-1 3 0,-2 2 662,-1 0 1,0 7 0,-1 1-1</inkml:trace>
  <inkml:trace contextRef="#ctx0" brushRef="#br0">12416 10575 10039,'-10'-14'0,"2"0"0,0-1-105,0 1 0,5 4 0,0 2 0,6 2 493,6 3 0,4 1 0,2 2 1,1 0-1,1 0 0,4 2 1,1 1-1,6 2 0,2-2 1,5-2-1,2-1 0,3 2 0,1 1 1,4 2-1,1-2-114,2-1 1,7-2 0,-2 0 0,1 0 0,0 0 0,-1 0 0,1 0 0,2 0 0,0 0 0,-3-2 0,-5-1 0,-5-3 0,-5-1 208,-4 1 0,-5-5 1,-5 3-1,-5-2 1,-5 0-1,-2 1 1,-4-1-681,-2 1 1,-9 5-1,-10 0 1,-6 2-1,-5 2 1,-7 2 526,-5 2 0,-19 11 1,-4 7-1</inkml:trace>
  <inkml:trace contextRef="#ctx0" brushRef="#br0">3150 12748 27441,'-7'-11'-3277,"2"-4"0,-2-2 0,3 2 3365,0 1 0,4 6 0,5 3 0,5 4 0,2 1 0,3-2 0,-1-1 0,2-2 0,3 0 0,5 0 0,5 1 50,5 0 1,11-2 0,12 1 0,12 2 0,11 0-1,-35 1 1,1 1 0,3-2 0,1 1 0,2 0 0,1 1-1,2 0 1,-1 0 0,1 1 0,-1 0 0,-1 0 0,-1 0-1,0 0 1,-1 0 395,-1 0 0,0 0-466,4 0 0,-1 0 0,-4-1 0,-2 0 1,2 0-1,-2-1 0,-1 0 0,-1-1 0,0 2 1,0-1-1,2 1 0,0-1 0,2 1 1,0-1-1,1-1 0,0 0 0,1-1 0,-1 1 1,0-1-1,1 0 0,1 0 0,0 0 1,2-1-1,0 1 41,5 0 1,-1 0 0,-6-3-1,-2 1 1,2 2 0,-1 0-1,-4-1 1,0 0 0,-2 0-1,0 1 1,-2-1 0,0 0 0,35-5-1,-9 1 1,-15-2 0,-10-2-1,-12 0 1,-7 2-582,-6 1 1,-9 9 0,-7 1 0,-8 9 405,-9 9 0,-20 11 1,-10 7-1</inkml:trace>
  <inkml:trace contextRef="#ctx0" brushRef="#br0">4129 14187 11110,'-10'-16'0,"2"-2"-723,2-1 0,1 0 1,5 4-1,0 1 1,0 0-1,0-1 1,0 1 1219,0 0 1,5-1 0,1 1 0,2 1-1,3 2 1,4 1 0,4 1 0,5-1-1,5 2 1,4 0 0,7 2 0,7-2 0,5 1-1,6-1 7031,4 0-7377,4 5 0,4-5 0,-1 5 1,-2-2-1,2 2 0,-2 1 1,-3 2-1,-8 0 0,-5 2 0,-5 3 1,-1 3-1,-3 1-125,-4 1 1,4-1-1,-4 4 1,2-2-1,1-1 1,1 0-1,3-1 1,0-1-1,-1-1 1,-2-4 0,-2-2-1,-3-1 1,-2 0 297,-3 0 1,-4-1-1,-2-2 1,-4-4-1,-2-1 1,-8-3-1,-5-2-595,-6-1 0,-2 1 1,-4 3-1,-5 6 0,-2 2 1,-3 2 953,1 0 1,-1 0-1,1 0 1806,0 0-2861,6 0 0,-5 0 1,3 2-1,-2 1 1,-1 3-1,2 1 1,1 1 184,-1 0 0,-2 1 1,-1 6-1</inkml:trace>
  <inkml:trace contextRef="#ctx0" brushRef="#br0">5826 14129 26535,'0'-14'-1405,"0"-1"1,5 1 0,0 0-1,-2-1 1,-1 1 0,-4 0-1,-1-1 929,-2 1 1,-4-1 0,2 1 0,1 0 0,-1-1 0,4 1-1,2-1 1,1 1 0,0 0 890,0-1 1,0 6 0,1 1 0,4 1 0,5 4 0,2 1-175,3 2 0,6 0 0,3 0 0,4 0 0,6 0 0,4 0 0,4 0 0,1 0 0,0 0 0,0 0 0,1 0 0,-1 2 0,0 1-61,0 2 0,0 1 0,-1-2 0,-2 0 0,-4 0 0,1-3 1,0-1-1,1 0 0,1 0 0,-3 0 0,0 0 0,-3 0-80,2 0 1,-4 0 0,2 0 0,-2 0 0,-3 2 0,3 1 0,-1 2 0,1-2-1,-4 0 1,-2 0 0,-1 2 0,0-2 0,2-1 2,1-2 1,-3 0 0,0 0-1,2 0 1,1 0 0,2-2-1,1-1 1,2-3 0,1-1-1,-1 1 1,-1 1 0,-1 0-80,4 1 0,-4-1 1,4 5-1,-4 0 1,0 0-1,2 0 0,2 0 1,-2 0-1,-2 0 1,-1 0-1,0 0 0,0 0 1,-1 0 1546,1 0-1351,0 0 1,-5 0 0,0 0 0,0 0 0,-2 0-1,-1 0 1,0 0 0,1 0 0,4 0 0,-1 0-1,3 0 1,-3 0-125,2 0 1,-1 0 0,-1 0 0,-1 0 0,0 0 0,-1 0 0,-2 0 0,-2 0 0,0 1-1,-2 3 1,-1 0 0,-3 1 0,-2 0-255,-1 0 0,0 0 0,2-4 1,0 2-1,-3 2 0,2-2-160,2-1 1266,-5-2-2088,-1 0 1225,-7 0 296,0 0 596,0 6-3242,0-4 796,0 4-926,0-6 2066,0 0 20,6 0 811,-4 0 0,4 2-568,-6 3-1146,0-4 0,0 7-149,0-3 1462,0-3-81,0 4 0,0-4-669,0 3 1,0-2-1,-2 5-315,-2-2-1948,2-1 1789,-4-5 4014,6 6-2975,0-4 1,0 6 370,0-3 252,0-4-269,0 6 0,0-6-953,0 4-1215,0-3 978,0 4-2166,0-6 1957,0 0 1,0 7 0,0 1 0</inkml:trace>
  <inkml:trace contextRef="#ctx0" brushRef="#br0">10847 13913 16444,'-24'-20'0,"2"-1"0,1 2 354,4 4 0,1 10 0,0 2 1,-2 6-1,-3 7 0,1 3 1,-3 1-1,2-1 0,-1-2-333,0-1 1,4-2 0,-1 3 0,5-1 0,4 1-1,5 2 1,5-1 0,5-2 0,5-4 0,4-1-1,7 0 2245,7-2-2110,1-1 1,13-2-1,-4 0 1,4-2 0,1-1-1,0-2 1,0 0-1,0 1 1,1-1 0,0 2-1,3-1 1,2 1-111,2-2 0,-3 1 0,3 4 0,-1 0 1,-4 0-1,-2 0 0,-6 0 0,-6 0 0,-7 0 1,-5 0 265,-4 0 0,-8-2 0,-5-1 0,-6-2-292,-7 2 1,4 0-1,1-2-169,3-5 0,2 2 0,2 0 0,1 0-2167,2 0 0,1 5 3175,-1-2-1013,-3 4 1,4 7-1,-6 2 1</inkml:trace>
  <inkml:trace contextRef="#ctx0" brushRef="#br0">12718 13957 28291,'-15'0'-1389,"7"-2"1,4-3-1,2-4 1,4-4 0,2-2 1606,6 1 0,9 1 0,5 2 1,5 1-1,4-1 0,4 0 1,3 1-1,2 4 0,4 1 1,2 0-1,3 2 0,0 2 1,4 1-1,1 0-113,1 0 0,-6 4 0,-1 1 0,-1 0 0,3 0 1,0 0-1,1-2 0,0-2 0,0-1 0,-2 0 0,-2 0 1,-1 0-1,0 0 36,0 0 0,-1 0 0,-7-1 0,-2-2 0,0-4 0,1 1 0,-3-2 0,0 1 0,-6 1 0,-3 3 0,-3 0 0,0 0 0,-2-2-189,-2 2 1,-4 1 0,-2 2 0,0 0 0,-1 2 0,-2 1 0,-3 3-1,0 0 1,-1 2-321,-1 0 1,1-4-1,-3 0 1,6-2 240,3-2 1,0 2 0,-2 1 0,-3 3 0,-2 2 0,-1 2 0,0-1-369,-1 1 0,1-5 0,-3 3 0,1 0 0,2 0 382,-2 3 0,-1-3 1,-1 0-1,2 0-101,2 0 0,0-3 0,-3 3 1,1 0-1,3-2 0,1 2 1,1-1 205,0-1 1,0 0 0,3-2-1,-2 0 1,1 1 0,0 0 0,-1 0-1,2-2 1,1 0 0,-1 0-1,-2 2 1,3 0-29,0 1 0,3-4 0,-1 3 0,-1-2 0,-2 0 0,-1 2 49,1-2 1,-3-1 2511,1-2-1991,-5 0 326,2 0 154,-6 0 1,0 1-692,0 4 0,0-2 190,0 7 1,0-5-481,0 4 1,2-7 0,2-1 0,6-5 0,3-3 0,1-1-1,1 0 164,-1-3 0,-4 5 0,-2-1 0,0 2 0,-2-1 1,2 0-631,0-1 1,-5 1-1604,2 1-2196,-4 4 3234,-1-6 1302,0 7-1576,0 0 1,0 0 0</inkml:trace>
  <inkml:trace contextRef="#ctx0" brushRef="#br0">16991 13985 16491,'-13'-14'0,"2"-2"-1335,1-3 1,5 4 0,-3-1 1769,2 5 1,3 8 0,8 0 0,6 4 0,5 6 0,3-1 0,0 2 0,2-1 0,3-1 0,5-1 0,3 0 0,3-1 0,3 0-89,7-3 1,4-1 0,11 0 0,2 0 0,5-1 0,3-3 0,1 0 0,-4 0 0,-5 3 0,-4 1 0,-6 0 0,-4 0 0,-3 0-154,-2 0 1,-7 0-1,-8 0 1,-5 0 0,-4 0-1,0 0-163,-1 0 1,-10 0 0,-8 0-1,-10 0 1,-6 0 0,-5 0-1,-3 1 1,-4 3 0,-6 0-1,-3 1-33,-3 2 1,-3-6 0,-3 6-1,-5-3 1,-4 3 0,-4-1-1,0 1 1,-2-3 0,0 1-1,-3 0 1,2 0 0,3 0 0,9-1 201,9 0 0,7-3 1,10-1-1,5 0 1,6 0-1,9 0 1,10 0-1,8-1 1,6-3-13,-3 0 1,5-3 0,2 2 0,4-3 0,0 0 0,1 2 0,2 1 0,2 0 0,4 2 0,1 0 0,1 0 0,2-2 0,4 2 9,3 1 0,9 2 1,-2 0-1,-1 0 1,2-1-1,-2-3 1,1 0-1,-4 0 1,-2 1-1,-2 0 1,-4-3-1,-5-1 1,-4-1-57,-4 0 0,-9 3 0,-5-3 0,-8 2 0,-6 3-515,-9 1 0,1 2 0,-2-1-356,1-4 1,1 3 0,3-4-5487,-2-1 6222,0 6 1,-1 1 0,-2 8 0</inkml:trace>
  <inkml:trace contextRef="#ctx0" brushRef="#br0">20012 13798 28653,'59'0'145,"3"0"1,2 0-1,-1 0 22,-6 0 0,-2 0 0,2 0 0,-1 0 0,-2-1 0,-2-2 0,-3-2 0,-3 0 0,1 0-135,1 0 1,1 1 0,6 4 0,-4 0-1,0 0 1,-1 0 0,1 0 0,0 0-1,2 0 1,-1 0 0,0 0 0,-1 0 0,1 0-1,4 0 193,0 0-189,-1 0 1,-7 0-1,0 0 1,-2 0-1,-3 0 1,-3 0-1,-3 0 1,0 0-1,-1 0 1,4 0-1,0 0 1,0 0-1,-1 0 51,1 0 0,-4 0 0,3 0 1,-1 0-1,-3 0 0,-4 0 1,-7 0-1,-4 0 0,-2 0 1,-2 0-52,-2 0 0,-1-2 0,-3-3 1,-5-4-957,-4-4 1,-2 5-1,-4 3 1,-5 3-1,-4 4-1110,-5 3 1,-4-2 1880,-6 7 0,-12-1 0,-4 6 0</inkml:trace>
  <inkml:trace contextRef="#ctx0" brushRef="#br0">23134 6403 9723,'-23'-7'0,"4"-2"0,5-4 0,4-1 1668,6-1 0,4 2 0,6 2 1480,8 2-2978,7-1 0,13-3 0,1 2 0,0 3 0,2 2 0,-2 1 0,0 0 0,-3 0 0,-2 2 0,-1 1 0,0 4 1,0 3-1,0 4-170,-1 4 0,-5 8 0,-3 1 0</inkml:trace>
  <inkml:trace contextRef="#ctx0" brushRef="#br0">23479 5856 8205,'-14'-6'0,"1"-4"1103,3-3-680,-2-1 0,5-1 0,-4-1 1,1-1-1,-1-2 0,-2 0 0,1-1 1,0 1-1,1 2 0,-3 2-78,-4 6 1,-1 2-1,3 9 1,-1 4-1,-4 9 1,0 7 0,0 5-1,4 3 1,1 4-1,3 4 1,3 4 0,5 1-1,5 0 1,5-1-1,6-2 1,5-2-371,4 2 1,4 7 0,-4 1-1,1-2 1,0-1 0,-5-2 0,-3 2-1,-5 1 1,-2 2 0,-4-2 0,-7-3-1,-8-4 1,-6-4 0,-3-3 99,-4-3 0,5-1 0,2-12 0,3-3 0,2-2 0,-1-3 0,1-3 0,-1-5 0,1-5 1,1-4-4103,4-4 1,1-1 4026,3-1 0,3-12 0,-4-3 0</inkml:trace>
  <inkml:trace contextRef="#ctx0" brushRef="#br0">23839 5985 8764,'-7'-9'452,"-2"-1"0,-4 7 0,-1 0 1,-2 8-1,-2 9 0,-1 10 1,1 8-1,2 6 0,4 4 0,0 3 1,4 1-1,2 4 0,4 1-730,6 3 1,4-4 0,6-2-1,2-4 1,2-2 0,1-2 0,-2-5 277,-1-4 0,-1 1 0,-1-10 0</inkml:trace>
  <inkml:trace contextRef="#ctx0" brushRef="#br0">24083 6144 8034,'-14'0'295,"1"1"0,2 4 0,3 5 0,0 4 0,2 5 0,-1 5 0,4 5 1,1 5-1,2 4 0,0 4 0,0-1 0,0-2-83,0-6 0,0-4 0,2-5 0,1-5 0,4-8 0,-1-9 1,0-13-1,-1-9 0,2-7-174,2-5 0,-1 0 0,2-6 0,3-2 0,3 0 0,3 2 0,-2 4 0,-1 4 0,-1 3 1,-1 3-1,0 6 0,1 7 0,-1 6 277,1 3-351,-7 15 1,3 5-1,-6 14 1,-2 3 0,-2 2-1,-1 1 1,0 0 0,0-1-1,0-2 1,0-4 0,0-4-1,0-5 1,0-1-3553,0-3 3588,0-2 0,-6-8 0,-2-2 0</inkml:trace>
  <inkml:trace contextRef="#ctx0" brushRef="#br0">24342 5971 8523,'15'0'0,"1"0"0,1 0 602,2 0 0,7 7 1,-2 2-1,3 5 0,0 6 1,-1 4-1,-4 4 0,-1 6 1,-5 4-1,-3 4 0,-5 1 1,-2 0-1,-3 0-575,-1 1 0,-4-6 1,-2-1-1,-4-2 0,-2-5 1,1-3-1,-3-3 0,0 2 1,-3 0-28,1-2 0,-1-4 0,1-5 0</inkml:trace>
  <inkml:trace contextRef="#ctx0" brushRef="#br0">24975 6230 9051,'2'-27'0,"3"1"0,4 4 564,4 1 1,3 7 0,2 6 0,2 0 0,1 1 0,2 1 0,-1 3 0,2 1 0,0 2 0,0 0 0,2 2 0,-1 3 0,-1 3 0,-5 1-1960,-3 1 1,-3-1 0,-2 6 0,-3-1 1394,-1 1 0,-9 5 0,-6 3 0</inkml:trace>
  <inkml:trace contextRef="#ctx0" brushRef="#br0">25062 6388 11754,'-15'0'0,"3"-1"0,2-4 0,7-3 0,8 0 0,7 2 0,7 1 0,4 0 552,2 2 1,3 1 0,0 2 0,1-1 0,0-3 0,0 0 0,-2 0 0,-2 3 0,-1 1-553,2 0 0,8 6 0,2 2 0</inkml:trace>
  <inkml:trace contextRef="#ctx0" brushRef="#br0">26069 6086 8013,'-13'-16'0,"3"-1"0,4-1 701,0 5 1,-2 7-1,-7 12 1,1 9 0,1 7-1,2 5 1,1 2-1,1 1 1,-1 2 0,2 2-1,2-2 1,2-2-646,3-1 0,2 5 0,3-1 0,2-2 1,2-6-1,5-6 0,3-3 0,5-1 1,1-3-1,4-2 0,-1-5 0,1-4 1,-2-4-22,1-6 1,2-1 0,2-11 0,-2-1 0,-3-5 0,-4-7-1,-4-3 1,-2-3 0,-1-1 0,-4-1 0,-4 2 0,-5 4 0,-5 0 94,-4 4 1,-10 8 0,-5 7 0,-4 6 0,-2 6-1,-2 3 1,-2 4 0,3 3 0,2 6 0,5 5-131,5 3 0,-4 13 0,1-2 0</inkml:trace>
  <inkml:trace contextRef="#ctx0" brushRef="#br0">26759 5928 8069,'15'-29'0,"-1"0"845,0 1 1,-2 7 0,-8 6 0,-10 12-1,-8 11 1,-7 11 0,-1 9 0,-2 5-1,1 6 1,4 2 0,3 2-915,2 0 1,1-3 0,3 0 0,5 4-1,4-1 1,1 3 0,0-3 0,1-1 0,4-5-1,5-2 1,3-3 0,1-4 0,0-4 68,1-4 0,6-4 0,1-2 0</inkml:trace>
  <inkml:trace contextRef="#ctx0" brushRef="#br0">27320 6072 8515,'0'-29'0,"-1"0"513,-4 0 0,2 7 0,-5 3 0,0 5 1,0 4-1,-3 5 0,-2 4 0,-2 2 1,-1 4-1,-1 6 0,-2 5 0,1 5 1,2 1-1,2 2-540,-1-1 0,7 2 0,2-4 0,1 0 0,0 0 0,2-4 0,3-1 0,5-3 0,5-3 1,2-6-1,3-2-165,-1-2 0,2-2 1,2-2-1,1-4 0,-2-2 1,-1 2-1,-3 0 1,-2 2-1,-1-1 0,1 6 1,0 4-1,1 8 432,-3 7 0,-6 4 0,2 7 0,-3 1 0,-2 4 0,0 2 0,-2 3 0,-1-1 0,-3 1 0,-2-1 0,-4-3 0,-2-5 0,-4-7 60,-1-6 0,-2-4 0,4-2 0,-2-3 1,0-1-1,-1-6 0,1-4 0,2-6 1,1-4-1,1-3 0,2-2 0,4-3 1,4 1-613,3-1 1,2 0 0,0 4 0,0-3 0,2 3 0,3 1 0,4 1 0,4 3 0,2 0 0,1 3 0,1-1 0,2 1 0,1 1-280,0 1 0,3-2 0,5 2 0,1-1 0,0-3 0,1-2 1,2-1-1,4-2 0,-1-2 0,1-2 0,0-3 0,-3-1 1,-4 0-1,-5 2 1145,-3 1 0,-8 2 1,-9 4-1,-5 3 0,-7 4 1,-7 8-1,-2 9 1,-2 7-1,-1 5 0,3 1-315,1 4 1,8 1-1,1 2 1,3 0 0,-1-1-1,2 0 1,1-3 0,2-2-1,0-3 1,2-2-1,1-2 1,3-2 0,2 1-240,3-1 0,9-6 0,2-1 0</inkml:trace>
  <inkml:trace contextRef="#ctx0" brushRef="#br0">27810 6086 7964,'-8'7'411,"1"-4"0,6 6 1,-3 3-1,0 0 0,-1 4 1,0 2-1,0 3 1,2 1-1,1 2 0,2-2 1,0-1-120,0 0 1,0-5-1,2 0 1,1-10 0,4-10-1,1-8 1,3-4 0,2-1-443,1-2 0,0-5 0,1 5 0,-1-1 0,1 1 0,-1 2 0,0 2 0,1 6 1,-1 2-1,0 4 0,1 1 0,-1 2 0,1 4 331,-1 5 0,-6 1 1,-2 9-1,-1-1 1,0-1-1,-2 2 1,-1-1-1,-4-2 1,-1-2-1,-3-1 0,-1-2 1,1-1-1,1-1 1,0 1-2829,0 0 0,-4-6 2647,4 6 0,-6 0 0,3 4 0</inkml:trace>
  <inkml:trace contextRef="#ctx0" brushRef="#br0">28126 6000 7964,'10'-5'1505,"-1"0"-1071,1 0 1,4 7 0,1 1-1,-1 4 1,0 2 0,2 6 0,2 2-1,1 2 1,-3 1 0,-3 0 0,-3 1-1,1 2 1,0-1-394,-2 4 1,-2-1 0,-7 1 0,-2-2 0,-3 1 0,-6 1 0,-5-1 0,-3-2 0,2-2-42,1-4 0,-5 6 0,-2-1 0</inkml:trace>
  <inkml:trace contextRef="#ctx0" brushRef="#br0">28457 5727 8151,'24'0'0,"0"0"411,2 0 1,1 1 0,1 6-1,0 7 1,-3 10 0,-1 6-1,0 7 1,-1 3 0,-6 6 0,-6 4-1,-6 4 1,-3 4 0,-2 3-1,-2 1 1,-3-1-46,-4-2 0,-10-2 0,-5 1 0,-2-2 0,0-5 1,2-6-1,0-5 0,0-2 0,-1 1-366,-5-1 0,1 0 0,-6 5 0</inkml:trace>
  <inkml:trace contextRef="#ctx0" brushRef="#br0">30054 6360 8746,'14'-29'0,"-1"0"0,0 0 176,1 0 1,-7 7 0,5 1 0,-4 1 0,-4-3 0,-3 1 0,-1 3-1,-1 3 1,-6 3 9,-7 3 1,-7 5-1,-8 12 1,-1 7-1,-2 9 1,-2 5-1,2 4 1,0 4-1,2 0 1,1 4-1,7 2 1,6-1-1,6-1 1,6-3-1,2-2-304,2-3 1,2-8 0,2-5 0,6-4 0,4-6 0,6-4 0,3-5 0,5-5-1,2-6 1,2-6 0,2-7 0,-4-5 0,-3-3 162,-3-2 0,-5-4 0,4 4 1,-3 2-1,-2 2 0,-4 3 0,-2 4 1,-4 12-1,-2 13 0,-3 12 1,-1 7 2,-2 5 1,0 1-1,0 2 1,0-2-1,1-2 1,3-2-1,2-2 1,2-4-1,3-1 1,2-3-1,1-4 1,1-4-554,-1-3 1,1-9 0,-3-2 0,-1-6 0,-1-4 0,0-3 0,-1-2 0,-1 0 0,0 0 0,-1 0 0,-1 2 0,-3 1 1166,-1 3 0,3 10 0,-1 10 1,0 9-1,-1 8 0,0 2 1,2 1-1,-2-1 0,-1 2-698,-2-1 0,0-4 0,1 1 1,2-3-1,4-4 0,1-4 1,3-8-1,2-8-383,1-4 0,1-6 1,-1 2-1,-1 3 1,-2 1-1,-2 0 1,1 1-1,0 3 1,-1 2-1,2 3 330,2 1 0,2 2 1,-3 2-1,0 2 0,-1 4 1,3 2-1,4-2 1,-1-2-1,1-1 0,1 0 1,3 0-1,1-2 1,-4-1 200,-3-2 0,-2-2 0,-1-3 0,-3-4 0,-5-4 1,-5-2-1,-5 3 0,-5 2 0,-4 5 0,-4 4 409,-1 1 0,0 0 0,6 1 0,2 4 1,1 5-1,1 2 0,1 3 0,3-1 1,3 1-1,2-1 0,0 0-779,0 1 1,2-7 0,3-4 0,4-2-1,4-2 1,1-2 0,1-4 0,-1-8 0,2-9-1,2-5 1,3-4 0,-1-5 0,1-5 386,-3-7 0,4-9 1,1-7-1,-1-9 1,-3-3-1,-3 1 1,-2 8-1,1 12 0,-2 20 1,-5 18-1,-8 26 1,-8 18 435,-5 12 0,-2 10 0,1 5 0,0 3 0,-1 3 0,3 3 0,2 5 1,5 2-1,4-2 0,1-3 0,0-1 0,0-1-1772,0-1 0,4-9 1207,1-4 0,0 4 0,-5-1 0</inkml:trace>
  <inkml:trace contextRef="#ctx0" brushRef="#br0">23853 8173 8079,'-14'-15'0,"-1"1"0,3-2 0,2-3 492,5-5 0,5-4 1,5-2-1,5-4 1,4-4-1,4-3 1,1-3-1,-3 3 1,-3 2-305,-4 6 1,-6 2 0,2 4 0,-6 5 0,-9 11-1,-9 14 1,-7 16 0,-3 11 0,1 10 0,-1 7 0,2 6-1,3 3 1,6 1 0,7 1-270,6-1 0,4-6 0,2-3 0,4-5 0,5-4 0,4-6 0,5-4 0,3-6 1,1-9-1,-4-6 0,-3-3 0,-2 0 0,1-4 33,-1-4 1,-6 0-1,-1-7 1,-1 1 0,4 1-1,2 4 1,1 8-1,-3 7 1,-4 6 509,1 7-355,-6 3 0,6 2 1,-9 0-1,-3 1 1,-6 2-1,-5 4 1,-5 0-1,-1 3 1,-4-3-1,-3-2 1,-3-4-1,-1-1 1,1 0 88,2 0 1,6-12-1,1-4 1,2-6-1,5-9 1,5-8-1,6-9 1,4-10-1,2-7 1,4-6-1,5-1 1,3 0-416,1 0 1,0-1 0,2 1 0,4 0 0,4 0-1,3 0 1,1 1 0,3 2 0,2 2 0,7-1-1,5 1 1,5 1 0,-1 2 53,1 3 1,-2 2-1,-5 3 1,0 3 0,-3 4-1,-6 6 1,-10 4 0,-8 7-1,-7 6 1,-6 7 0,-6 4 189,-6 6 0,-4 7 0,-2 8 0,1 2 1,1 1-1,2 0 0,3 1 0,2-1 1,2-1-1,3-3 0,1-4 0,0-3 1,1-1-1,4-6-567,5-4 1,4 0 0,4-11-1,3-2 1,-1-1 0,3-4-1,-2-2 542,-1-6 0,6-9 0,-4-4 0</inkml:trace>
  <inkml:trace contextRef="#ctx0" brushRef="#br0">24544 8000 8079,'-8'3'231,"1"5"1,3 8-1,-3 6 1,1 9-1,-1 4 1,3 3 0,-1 1-1,0 1 1,2 0-1,1-2 1,2-4-411,0-4 1,2-8-1,3-4 1,3-8-1,1-10 1,-1-8-1,0-7 1,0-4-1,2-5 1,-1-3-1,-1-2 216,-1 0 1,2-4-1,-2-1 1,1 2-1,1 2 1,1 3-1,-1 1 1,3 5-1,-1 4 1,0 5-1,-1 4 1,1 5-1,2 5 270,1 7 1,0 3 0,-1 12 0,-2 3-1,-3 3 1,-1 4 0,-4-2 0,-1-2 0,-1-1-1,2-2 1,2-1 0,-2-4-1401,-1-1 0,-2-2 1,-2-6 1092,-2-4 0,-4-9 0,-7-8 0</inkml:trace>
  <inkml:trace contextRef="#ctx0" brushRef="#br0">24846 7813 8079,'19'0'0,"0"0"0,0 0 1751,2 0-1381,2 6 1,4 2 0,-3 8 0,-3 3-1,-2 7 1,0 4 0,-2 5 0,-1 2-1,-3 5 1,-2 3 0,-3 3 0,-1-2-1,-6-1-484,-4-2 1,-5-6 0,-6-4 0,-1-1 0,1-1 0,0-1 113,-1-3 0,1-8 0,0 2 0</inkml:trace>
  <inkml:trace contextRef="#ctx0" brushRef="#br0">25493 8129 8000,'21'-27'325,"3"3"0,-2 3 0,2 9 0,2 0 0,0 4 0,-2 2 0,-5 3 0,-2 1 0,1 2 0,1 0 0,-1 0 0,-2 2 0,-4 3-325,-2 4 0,-4 10 0,-6 4 0</inkml:trace>
  <inkml:trace contextRef="#ctx0" brushRef="#br0">25551 8302 11394,'-8'-6'0,"5"-2"0,6-2 0,6 0 0,4 1 0,3-1 0,2 2 0,3 2 4977,1 3-5045,2-5 0,10 4 0,-1-4 1,-1 2-1,-2 3 68,-1 1 0,0 2 0,0 0 0</inkml:trace>
  <inkml:trace contextRef="#ctx0" brushRef="#br0">26256 8475 8041,'-15'-2'0,"1"-1"713,0-2 1,7-5 0,7 6 0,8 0 0,5 3 0,3 1 0,2 0 0,2 0-382,3 0 0,-4 5 0,5 1 0,0 0 0,0 1 0,0-4 1,1-1-1,1-2 0,0 0 0,-4 0 0,0 0 0,-1-2 0,1-3 1,-1-4-443,0-4 1,-3-2 0,-7 0-1,-2-5 1,1-4-1,-2-4 1,-3-6 0,-4-4-1,-2-6 1,-6-3 0,-5-6-1,-6-3 92,0-2 0,-2 2 0,0 4 0,3 2 0,3 5 0,4 5 0,5 10 0,4 6 0,2 8 0,4 5 1,6 6-1,7 3 216,6 2 1,0 0 0,3 0-1,3 0 1,2 2 0,3 3-1,2 4 1,1 4 0,2 1-1,4 2 1,0 2 0,0 3-1,-6 1-94,-3 4 1,3 1 0,-6 2 0,-4 0 0,-8-2-1,-5-2 1,-6-1 0,-4 3 0,-6 4 0,-7 2-1,-8-1 1,-7-1-2628,-7-2 2327,1-1 0,-6-1 0,6-1 0,0-4 0,2-1 0,5-2 0,6 1 0,6-1 0,4-2 1,3-1-1,3-3-76,4-3 0,4 1 0,7-6 0,1-1 0,1 1 0,4 0 1,1-2-1,2-1 0,0-4 0,-1-1 0,-2-2 0,-2 0 1,0 1-4040,0-1 4311,7-6 0,-10 3 0,4-7 0</inkml:trace>
  <inkml:trace contextRef="#ctx0" brushRef="#br0">27666 7899 8034,'-2'-21'521,"-3"-3"0,2 4 0,-6 2 0,-3 7 0,0 6 0,-3 7 0,1 6 0,-1 8 0,3 6 0,2 7 0,5 4-462,4 4 0,1 1 0,0 4 1,0-2-1,1-2 0,4 1 1,5-1-1,4 0 0,4 1 1,1-4-1,0-5 0,0-6 1,2-1-2147,1-1 1,-4-6 0,3-1 2086,-1-9 0,-4-5 0,5-1 0</inkml:trace>
  <inkml:trace contextRef="#ctx0" brushRef="#br0">28040 7741 8034,'-2'-15'349,"-3"1"0,4 8 0,-6 6 0,3 9 1,-3 10-1,1 10 0,-1 8 0,3 6 1,-1 4-1,0 2 0,2 1 0,1-1 212,2-2 1,0-3 0,0 0 0,0-5 0,0-3-1,0-9 1,0-5 0,2-7 0,1-9-652,2-11 0,6-6 0,-1-5 0,1-2 0,0-2 0,-1-1 0,1-2 0,2 3 0,1-1 0,0 3 0,1 4 0,-1 3-305,0 1 343,1 7 0,-6-3 1,-1 7-1,-1 4 1,-2 6-1,-1 5 1,1 3-1,-2 1 1,-1-1-1,-2 0 0,0 0 1,2 0-1,1 0-4430,2-1 4482,-1-2 0,3-2 0,1 1 0</inkml:trace>
  <inkml:trace contextRef="#ctx0" brushRef="#br0">28515 7928 8031,'0'-22'0,"0"2"308,0 4 1,-7 10 0,-1 6 0,0 10 0,3 6 0,4 4 0,1 3 0,0 2 0,0 1-1,0-1 1,0-1 0,0 2-16,0 1 1,1 0 0,3-1 0,2-4 0,0-1 0,2-3-1,0-1 1,4-1 0,-1 0 0,0-5-294,-2-3 0,7 4 0,7-4 0</inkml:trace>
  <inkml:trace contextRef="#ctx0" brushRef="#br0">28802 7928 8031,'-9'2'341,"1"2"1,1 6 0,4 4 0,1 5 0,1 5 0,-2 4 0,-2 0 0,2 3 0,1 1 0,2 0-88,0-5 1,0 0-1,0-8 1,-1-3-1,-3-3 1,0-7 0,0-4-1,4-8 1,4-7-1,2-5 1,2-3 0,3-1-556,2-3 0,0 2 0,-1-1 0,0 0 0,0 2 0,0 3 0,0 3 0,1 1 0,2 2-1048,-1 4 1864,-6 9 1,3 9-1,-6 9 1,0 3 0,0 0-1,-1 1 1,0 0 0,-1 2-1,0 0 1,2-1 0,-2-3-1,-1-2-799,-2-2 1,-2-3 283,-3-4 0,4-2 0,-6-7 0</inkml:trace>
  <inkml:trace contextRef="#ctx0" brushRef="#br0">29133 7856 8524,'15'-14'0,"1"1"0,1 2 0,2 3 600,-1 1 0,3 4 0,-2 8 0,0 4 1,0 6-1,0 4 0,-1 5 0,-2 3 1,-3 2-1,-2 1 0,-3 2 0,-2 2 1,-2-2-1,-4-2-594,-5-1 0,-3 1 0,-7 1 0,-1-1 0,-1-4 0,-2-2 0,1-4 1,2 1-1,2-3 0,1-2-6,3-2 0,-3 1 0,5-1 0</inkml:trace>
  <inkml:trace contextRef="#ctx0" brushRef="#br0">29464 7511 7979,'29'1'0,"0"4"0,-1 6 1970,1 7-1576,6-2 0,-4 16 0,2-2 1,-1 5-1,-1 7 0,-1 3 1,-4 4-1,-4 1 0,-4 1 1,-2 0-1,-4 3 0,-2 2 1,-5 0-1,-4-1-134,-1-3 1,0 1 0,-1 3 0,-4-1 0,-5-6 0,-2-3 0,-4-4 0,-4 0 0,-2-1 0,-4 1 0,-1-2 0,-5-4-261,-3 0 0,-10 10 0,-6-1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2776 6072 7600,'7'8'-535,"-6"-3"1,6-9 542,-1 0 1,-3-1-1,7 5 1,1 0-1,2 0 1,1 0-1,1 1 1,-1 3-1,1 0 1,-1 0 27,0-3 1,7-1-1,1 0 1,4 0-1,1 0 1,5 0-1,3 0 1,5 0-1,3 0 1,4 0-1,1 0 1,-2 0-1,1 0 1,-1 0-23,2 0 0,0 0 0,-7 0 0,-1-1 0,-1-3 0,1 0 0,1 0 0,2 3 0,-1 1 0,-2 0 0,-2 0 0,1 0 0,-3 1-12,-2 4 0,-8-3 0,-4 3 0,0-4 1,-1 1-1,0 1 0,-4 3-53,-1 2 1,-8-3-1,-4 3 1,-8-1-1,-5-4 1,-4 0 0,-3 2-1,-2 4 51,-1 4 0,-6 2 0,2-1 0</inkml:trace>
  <inkml:trace contextRef="#ctx0" brushRef="#br0">5251 6273 16336,'-10'-13'0,"2"2"-669,2 2 1,1 4 0,7-5-1,3 1 1,4 1 0,6 1-1,2 3 1064,2-1 1,7 0 0,-2 5 0,3-2-1,3-1 1,4-2 0,6 2 0,5 2-1,4-1 1,2-1 0,5-2 0,4 0 0,3 0-1,1-1 1,0 0-178,-3-1 1,3-2 0,2 2-1,1 1 1,1-2 0,-4 1-1,-4 1 1,-8 3 0,-4 0-1,-6-1 1,-7 0 0,-8 0-1,-4 3 387,-6 1 0,-6 0 0,-4 0-525,-6 0 0,-4-2 0,-11-1 0,-1-2 0,-1 2 0,-3 0 0,-5 0 0,-5-2 0,-4 2 0,-7 1 0,-5 2 0,-4 0 0,-3 0-64,-2 0 1,-8 0 0,-5 0 0,-5 0-1,-5 2 1,36-1 0,0 1 0,-2 0 0,0 1-1,-2-1 1,1 0 0,-2 1 0,0-1 0,2 1-1,-1 1 1,1-1 0,0 0 0,1 1-1,0 0 1,-1-1 0,0 0 4,-2 0 1,1 1-1,1 1 1,0-1-1,-2 0 1,1-1 0,0 0-1,2 0 1,-1 1-1,1 0 1,0-1 0,0 1-1,1 0 1,1 0-1,-37 2 1,6 0-1,1-1 1,-1 0 0,-3 1-1,-1 1 98,0-1 0,9 5 0,5-3 1,3 2-1,0 0 0,-4 1 0,-2 1 1,-2 3-1,1-1 0,1 1 0,1-3 1,1 0 97,7-3 0,5-4 1,10 3-1,2 0 1,6-2-1,4 1 1,5-4-1,5-1 1,3-1-1,1 2 1,1 2-341,0-2 1,9-1-1,8-2 1,11 0 0,7-2-1,5-1 100,1-2 0,8-4 0,3 2 0,4 1 0,3-2 0,3 2 0,4-2 0,4 0 0,4-4 0,2 1 0,5 0 0,3 1 1,4-1 27,3-2 1,-37 6-1,1 0 1,4 0-1,0 0 1,0 0 0,1-1-1,-1 1 1,-1 0-1,0 0 1,-1 0-1,-2-1 1,1 1 0,-1 1-1,-1-1 1,40-4-1,-3 3 1,-7 2 0,-3 3-1,-3-1 4,0 0 0,8 2 0,-3-3 0,-2 2 0,-1 0 1,-4-2-1,0 2 0,1 1 0,-3 2 0,0-1 0,-1-3 1,1 0-1,4-1-38,2-2 0,-7 6 1,0-6-1,-4 3 0,-3-1 1,1 0-1,-2 0 0,-1 0 1,-2 2-1,0 0 0,1 0 1,2-2-1,2 2-177,-2 1 185,-1 2 1,-10 2 0,0 1 0,1 2-1,-1-2 1,0-1 0,-1-2 0,-3 0-1,0-2 1,-3-1 0,1-4 0,-1-1-1,-2-1 181,-6 1 0,1-3 0,-7 4-43,-1-1 0,-10 5 0,-8-2 0,-8 4 0,-7 1 0,-2 0 0,-4 0 0,-2 0 0,-2 0 0,-4 0 0,-3 0 0,-3 0-120,-2 0 1,-1 0 0,-5 0 0,-2 0 0,-1 0 0,-4 1 0,-3 3 0,-6 0-1,-8 1 1,-7 0 0,-4 1 0,-2 1 0,39-3 0,-1 0 16,0 0 1,-1 0 0,-1-3 0,-1 1 0,1 1 0,0 0 0,2 0 0,1-1 0,-39 3 0,5-2 0,0-1 0,1-4 0,2-1 0,5-2 0,3 0 0,0 0 0,-3-1-30,-7-2 0,4 3 1,-3-3-1,4 2 1,0 3-1,-3 1 1,-1 2-1,-1 0 1,4 2-1,-1 1 1,3 3-1,-1 2 1,3 3-167,2 2 0,2 2 0,5-1 0,-1 0 0,-1 2 0,-2 2 0,-3 1 0,0-1 0,0-1 0,4 1 0,0 1 0,4-1 0,2-2 138,1-2 0,5 0 1,-3 1-1,2-2 1,4-2-1,5-3 1,6-2-1,6-3 1,2-1-1,4-2 1,1 0-1,3 0 101,2 0 1,8-2 0,5-1-57,6-2 0,12 1 1,7 4-1</inkml:trace>
  <inkml:trace contextRef="#ctx0" brushRef="#br0">14559 1122 16223,'0'-14'229,"0"0"0,0-6 0,0 1 0,0 0 1,0 0-1,0 0 0,0-1 0,0 1 0,0-2 1,0 1-1,0-3 0,0 1 0,-1-2 0,-3 0 1,-2 0 114,-2-2 0,3 4 1,-4 0-1,-2 2 0,-4 6 1,-4 4-1,-5 4 0,-2 3 1,1 4-1,1 7 0,-2 8 1,-1 5-1,0 5 0,3 3-568,5 4 1,3 2 0,3 5 0,3-1 0,6 1 0,2 1 0,2 2 0,0 1 0,2-1 0,2 0 0,6 0 0,3 0-1,1-1 252,1-4 0,-1-1 1,-1-5-1,-2 1 1,-3-1-1,-2-1 1,-3-4-1,-1-3 0,-2-3 1,-2-2-1,-1 0 1,-3-1-1,-4-4-264,-6-4 1,2 2 0,-5-2 0,3 1-1,1 0 1,1-3 0,0 0 0,-2-1 354,-4-1 1,4 5-1,-4-3 1</inkml:trace>
  <inkml:trace contextRef="#ctx0" brushRef="#br0">13869 1410 12818,'6'-19'0,"4"-2"2740,2-1-2247,9-2 0,3 1 1,8 4-1,3 3 1,2 2-1,2 1 0,-1 2 1,-1 3-1,-1 1 1,0 4-1,0 2 0,0 1 1,-1 0-1,-3 0 85,-2 0 1,4 4-1,-1 1 1,-1 0-623,-1 1 0,4 2 0,1 7 0</inkml:trace>
  <inkml:trace contextRef="#ctx0" brushRef="#br0">15005 950 9644,'-6'-28'0,"-2"4"0,-2 5 0,1 5 702,-2 4 0,-2 4 0,-2 6 0,1 2 0,0 4 0,-1 7 1,2 6-1,2 3 0,3 4 0,0 1 0,2 2 0,-1 0 0,4-1 1,2 1-1112,1 0 0,4 0 0,3-1 0,1 0 0,1-3 0,1-1 0,0 2 307,1 1 0,8 2 0,3-1 0</inkml:trace>
  <inkml:trace contextRef="#ctx0" brushRef="#br0">9366 5942 18429,'0'-8'-399,"0"0"0,1 5 0,4-2 607,5 2 0,4 2 1,4 1-1,2 0 1,1 0-1,2-2 1,-1-1-1,3-2 1,3 2-1,0 1 1,3 2-1,1 0 1,3 0-1,0 2-79,0 3 1,4-4-1,-4 4 1,0-2-1,2 0 1,0 2-1,2 0 1,1 0-1,0 0 1,-3-2-1,2-2 1,-1-1-1,3 0-8,-1 0 1,-4 0 0,0 0 0,1 0 0,0 0 0,3 0 0,0 0 0,0 0 0,-2 0 0,4 0 0,1 0 0,2 0 0,-4 0-66,1 0 1,-1 0-1,2 0 1,1-1 0,-1-2-1,0-2 1,0 2-1,0-1 1,2 1 0,1-2-1,2 2 1,-1 2 4,-3 1 1,1-2 0,2-1 0,1-2 0,-2 2 0,0 1 0,1 2 0,1 0 0,0 0 0,-2 0 0,-1 2 0,-4 1-1,2 2-32,4-2 0,-1-1 0,5-2 1,-1 0-1,-4 0 0,0 0 0,2 0 1,5 0-1,2 0 0,-3 0 0,-4 0 1,-3 0-1,-2 0-57,0 0 1,1 0 0,-3 0-1,-3 0 1,-6 0 0,-4 0-1,-4 0 1,1 0 0,2 0-1,2 0 1,0 0 0,-2 1-1,0 2 74,2 2 0,-3 2 0,7-4 1,-4 2-1,-4-2 0,1-2 1,1 1-1,2 1 0,-2 2 0,0-2 1,1-1-1,0-2 0,1 0 42,0 0 1,-5 0 0,0 0-1,0 0 1,1 0 0,1 0-1,1 0 1,-1 0 0,1-2-1,0-1 1,2-2 0,0 2-89,-1 1 1,0 2-1,-3 0 1,-1 0 0,0 0-1,0-1 1,-2-2-1,-1-2 1,-2 2 0,1 1-1,-1 2 1,-2 0-1,-1 0 11,-1 0 1,-1 0 0,0 0 0,1 0 0,-1 0 0,1 0 0,1 0 0,1 0 0,2 0-1,1 0 1,-1 0 0,0 0 0,-1 0-47,-2 0 1,-2-5 0,2 0 0,1 2 0,3 2-1,-3 1 1,-1 0 0,-1 0 0,-1-2-25,0-3 0,1 4 1,-1-4-1,1 3 1,-3 1-1,0-3 314,-3 0 1,-6-3 0,2 2-2401,-3-4 0,-4 2 1980,-3 3 0,-3-4 0,-6 0 1</inkml:trace>
  <inkml:trace contextRef="#ctx0" brushRef="#br0">13883 6029 9317,'-8'-7'-559,"-5"6"0,5-6 1,-6 7-1</inkml:trace>
  <inkml:trace contextRef="#ctx0" brushRef="#br0">15408 1151 8364,'-5'-34'0,"1"3"0,0 2 604,3 3 0,1 9 0,1-3 0,4 6 0,5 4 0,2 6 0,3 4 0,-1 4 2877,1 6-3444,-7 9 1,0-3 0,-5 5 0,2 0 0,-2 1 0,-2 2 0,-1-2-1,0-1 1,0-2 0,0 1 0,0-1 0,0-2-284,0-1 0,-1-3 0,-2-6 0,-1-11 1,6-10-1,6-7 0,3-6 0,2-3 1,0-4 266,3 2 1,1 3-1,-2 5 1,-1 5 0,1 3-1,-1 3 1,0 4-1,1 4 1,-1 3 0,0 4-1,1 4 1,-1 7-70,1 5 1,-7 3 0,-2-4-1,-1 4 1,0 0 0,-1 1 0,1-1-1,0 0 1,-2-4 0,-1-1 47,-2-1 0,6 5 0,2 3 0</inkml:trace>
  <inkml:trace contextRef="#ctx0" brushRef="#br0">16027 906 9505,'9'-6'0,"1"-2"0,1 0 470,2 3 1,1 4-1,1 1 1,-3 3-1,1 5 1,0 8-1,3 3 1,2 3 0,1 1-1,0 2 1,-1 3-1,-2 0 1,-2 1-509,0 0 1,-6 0 0,-3-1 0,-3 3 0,-5 1 0,-5 0-1,-8-3 1,-4-4 0,-2 1 0,0-1 17,-4-1 1,5 3-1,0-4 1</inkml:trace>
  <inkml:trace contextRef="#ctx0" brushRef="#br0">16847 1036 9853,'-19'-2'0,"1"-2"424,5-6 0,0 2 0,10 0 0,6 2 1,10 2-1,11 3 0,8 1 0,5 0 1,1 0-1,1 0 0,1-2 0,1-1-616,2-2 1,-6 0-1,-3 5 1,-4 0-1,-3 0 1,-3 0-1,-5 0 192,-3 0 0,-14-6 0,-4-2 0</inkml:trace>
  <inkml:trace contextRef="#ctx0" brushRef="#br0">17149 763 8456,'-14'0'288,"4"0"0,2 1 0,0 6 0,2 5 0,-1 8 1,4 4-1,0 4 0,0 6 0,-2 3 0,2 3 0,1 1 1,2 2 212,0 1 0,0-1 1,0-2-1,2-1 1,2-3-502,6-2 0,3 5 0,1-3 0</inkml:trace>
  <inkml:trace contextRef="#ctx0" brushRef="#br0">18070 921 8469,'19'-48'0,"0"0"909,-1 2-409,-2 1 1,-8 8-1,-4 3 1,-2 6 0,-4 4-1,-2 5 1,-6 3-1,-4 3 1,-4 3 0,-3 5-1,-1 5 1,-4 5 0,-1 5-463,-2 3 0,7 6 0,3 1 0,4 1 0,6 2 0,4-3 0,3 1 0,2-3 0,2-2 0,3-2 1,4 1-1,4-3 0,2-2-152,-1-5 0,0 1 1,2-1-1,0 0 0,0 1 1,-3 2-1,0 2 1,0 1-1,1 3 0,0 4 1,1 1-1,-2 0 0,-2 4 402,-2 4 1,-1 0 0,2 10 0,-5 0 0,-4-1 0,-1 3-1,-1 1 1,-4 0 0,-5 0 0,-2-4 0,-4 0 0,-4-3 0,-2-1-159,0-2 0,-5-2 0,4-6 0,-1-6 1,2-6-1,1-4 0,3-3 0,4-3 0,3-5 1,3-6-1,1-6 0,4-7 0,3-4-750,5 0 1,3-1 0,8 0 0,2 0-1,2-1 1,3 0 0,2-1 0,3 6 0,0 1-1,3 3 1,2-2 0,6 1 54,2-3 1,2 2-1,2 1 1,1-1 0,4 1-1,0-4 1,-1-1-1,-4 0 1,-5 3 0,-7 5-1,-4 1 1122,-5-1 0,-11 10 0,-13 2 0,-8 12 0,-5 9 0,-1 4 0,-1 3 0,3 3 0,0 3 0,4 2 0,2-1 0,3 1 1759,1 0-2557,2-7 1,0 6-1,0-5 1,2 3 0,1 0-1,3-4 1,2-1 240,4-4 0,7 6 0,3-1 0</inkml:trace>
  <inkml:trace contextRef="#ctx0" brushRef="#br0">18976 892 8335,'-8'6'397,"-3"2"1,4 8 0,1 2 0,0 3 0,1 0-1,0 1 1,0-1 0,2 0 0,1-4 0,2-1-1,0-1-137,0-1 0,2-6 0,3-5 0,4-6 1,4-7-1,2-4 0,-1-4 0,0-1 0,1 2 1,-1 1-377,1 1 1,-1 1 0,0 1 0,1 3 0,-1 6 0,1 2 0,-1 2 0,0 0 0,-1 2 0,-2 2 0,-3 6 0,0 3-1,-1 1 395,-1 1-572,-1-1 1,-5 5 0,0 0 0,0-1 0,0-2 292,0-2 0,6 1 0,2-1 0</inkml:trace>
  <inkml:trace contextRef="#ctx0" brushRef="#br0">19451 777 8271,'24'0'0,"-2"0"0,1 0 655,-1 0 0,-3 6 0,3 4 0,-1 4 0,-3 4 1,-2 4-1,-3 4 0,-2 4 0,-3 1 0,-2 1 1,-3 0-1,-1 3 0,-4 0-841,-2 0 0,-4 3 0,-8-4 0,-4 0 186,-4 1 0,-9 2 0,-4 6 0</inkml:trace>
  <inkml:trace contextRef="#ctx0" brushRef="#br0">12890 1007 13129,'13'-16'0,"-2"-1"191,-1-3 1,-8 3-1,-2 7 1,-8 5-1,-7 4 1,-6 1-1,-7 1 1,-9 4-143,-5 5 0,-2 4 0,-3 5 1,-2 4-1,-1 1 0,1 0 0,2 1 1,2 3-1,5-1 0,7-3 0,9-5 1,6-3-1,6-2-73,2 1 0,5-7 1,10-4-1,5 0 1,2-1-1,3 2 0,1-1 1,1 1-1,2 0 1,1 0-1,-1 0 240,0-1 1,5 6 0,-3-5 0,1 0 0,4-1 0,1 1 0,2-2 0,-1 1-1,0-1 1,-1 2 0,-2-2 0,3 0 0,-4 0-877,-2 2 0,-3 1 0,-5-1 0,-1 5 581,-3 2 1,-10 3 0,-8-1 0</inkml:trace>
  <inkml:trace contextRef="#ctx0" brushRef="#br0">12358 1554 10057,'-14'0'430,"4"0"1,9 0 0,12 0-1,8 0 1,6 0 0,4 0 0,5 0-99,4 0 0,-1 0 0,1 0 1,2 2-1,2 1-382,1 2 1,0 12 0,0-1 0</inkml:trace>
  <inkml:trace contextRef="#ctx0" brushRef="#br0">5668 1266 8524,'-9'-6'179,"-1"-4"0,7 5 1,-2 5-1,3 8 0,2 7 1,2 2-1,1 3-40,2-3 0,0-1 1,-5-2-1,1 1 0,3-1 1,0 1-1,0-4 0,-1-8 1,2-13-1,4-10-184,4-8 0,1-5 1,1-2-1,1-2 1,1-1-1,4 1 1,1 2-1,4 3 0,0 1 1,-1 7-1,-2 7 1,-1 9 220,0 5 1,-4 11 0,1 6 0,-5 8 0,-2 6 0,-4 2 0,0 2-1,-2 1 1,0-1 0,-2-3 0,-3-5 0,-1-5 0,0-3-224,0-1 1,0-9 0,2-7 0,3-12 0,4-10 0,4-4 0,1-3 0,1-4 0,1-3-1,1 1 1,4 1-257,2-1 515,-12 12 1,8-3 0,-10 14 0,3 5 0,-3 8 0,-4 8 0,-3 7 0,-2 2-1,0 4-224,0 2 1,0-1-1,0 3 1,0-2-1,1-1 1,4 1-1,5 1 1,2-2 11,3-3 0,-1 4 0,1-1 0</inkml:trace>
  <inkml:trace contextRef="#ctx0" brushRef="#br0">6603 1137 8664,'0'-20'0,"0"1"0,0 2 425,0 1 0,-1 3 0,-4 3 0,-5 7 0,-2 6 0,-3 7 0,1 3 0,-1 3 0,1 1 1,1 4-1,2 0-365,1 0 0,7-2 0,-2-5 0,4 1 1,1-1-1,1-1 0,4-4 0,5-5 0,3-8-328,1-5 1,0-4-1,1-1 1,-1-1-1,1 1 1,-1 1 0,-1 2-1,-2 1 1,-1 1-1,1-1 1,2 2 0,1 2 1531,0 2-1364,1 3 1,-6 1-1,1 1 1,-1 4 0,1 3-1,-2 2 1,0-1 0,0 3-1,3 0 1,2 3 0,1-2 99,1-4 0,-1-2 0,1-7 0</inkml:trace>
  <inkml:trace contextRef="#ctx0" brushRef="#br0">6920 1036 8322,'6'-14'314,"-3"1"1,5 2 0,0 3 0,0 1 0,4 6-1,-1 4 1,0 6 0,-3 4-189,-2 2 1,6 4 0,-4 2 0,1 1 0,1 2 0,1 0 0,0-2 0,0 1 0,-1-3 0,-1 1 0,1-3 0,0-2 0,1-3-127,2-4 0,1 4 0,0-5 0</inkml:trace>
  <inkml:trace contextRef="#ctx0" brushRef="#br0">7323 964 10941,'-10'-5'0,"1"0"0,-3 2 0,0 2 0,-4 2 0,-2 4 0,-3 6 0,-1 7 0,-4 6 237,-1 3 1,0 0 0,1-1-1,4-2 1,3 1 0,4 1-1,6-1 1,2-2-238,4-2 0,2-2 0,1-5 0</inkml:trace>
  <inkml:trace contextRef="#ctx0" brushRef="#br0">7639 820 8797,'8'-41'0,"-1"4"0,-3 6 335,1 6 1,-8 9 0,-10 1-1,-4 9 1,-3 4 0,1 4 0,-2 3-1,-1 6 1,-2 5 0,2 3 0,3 0-1,3 1 1,3-1-505,3-2 1,4 4-1,6 0 1,0 0 0,1-1-1,4-2 1,5-2 0,3-2-1,1 1 1,0 1 0,1 0-1,-1 1 1,0-1 258,1 2 0,-6 0 0,-1-4 0,-1 2 0,-4 2 0,-1 2 0,-4 1 0,-3 1 0,-6-1 0,-5 0 0,-3-3 0,3-1 0,3 1-316,4 1 0,5 0 0,0-4 0,2-1 0,4-1 0,2-2 0,8-1 0,4 1 0,3 0 0,-2 0 0,1-1 0,-1 2 0,3 4 309,-3 4 1,-6 0-1,-3-2 1,0 3-1,-1 0 1,-1 1 0,-3-1-1,-1 0 1,-2-4-1,0-1 1,2-2-1,1 1 81,2-1 0,1-1 1,-1-3-165,4-6 0,11-8 0,2-4 0</inkml:trace>
  <inkml:trace contextRef="#ctx0" brushRef="#br0">8315 1108 8408,'20'-51'0,"-1"4"310,-2 7 0,-2 0 0,-6 7 0,-4 1 1,-3 3-1,-4 7 0,-3 6 0,-4 6 1,-6 4-1,-4 3 0,-5 1 0,-3 4 1,0 2-173,3 6 0,-2 8 0,7 2 0,1 3 0,4 2 0,5 4 0,2 3 1,2 3-1,1 2 0,0 3 0,4 2 0,4 1 0,2 0-302,2 0 1,-3-3-1,3 2 1,-2 2-1,-3-1 1,-1-1 0,-2-4-1,0 2 1,0 0-1,0-1 1,-2-6-1,-2-4 1,-6-3-1916,-3-2 1415,-1 0 1,4-4 663,1-5 0,-1-1 0,-4-6 0</inkml:trace>
  <inkml:trace contextRef="#ctx0" brushRef="#br0">7956 1424 8660,'-8'-24'0,"3"2"390,3 1 1,4 2 0,4 5 0,7-1 0,6 1 0,4 0 0,2-1 0,4 1 0,3-1 0,3 1 0,0 0 0,2 1 0,-2 2-688,0 1 1,-1 5 0,-5-3 0,-2 2-1,0 3 1,-1 1 296,-1 2 0,6-6 0,-9-2 0</inkml:trace>
  <inkml:trace contextRef="#ctx0" brushRef="#br0">8560 1122 9700,'-8'7'0,"2"2"0,1 4 0,0 3 210,2 3 0,1 4 0,2 5 0,0 1 1,0 0-1,0 0 0,0-1 0,0 1 0,2 0 1,1 0-1,3-2 0,1-1 0,1-6-1387,0-4 0,1 2 0,7-10 0,2 0 1177,1-3 0,0-16 0,-4-5 0</inkml:trace>
  <inkml:trace contextRef="#ctx0" brushRef="#br0">8761 1252 10256,'0'-23'0,"0"3"0,0 0 0,0 1 0,0 5 0,0 9 0,-1 13 251,-4 8 0,3 10 0,-2-1 0,2 6 0,2 2 0,0-1 0,0-2 0,0-2 0,0-3 0,0-1 0,0 0 0,0 0 0,0-1-928,0-3 1,0-5 0,0-6 0,0-2 0,0-7 0,2-11 0,1-9 0,3-5 722,2-2 1,2-2 0,4 0 0,1 0 0,-1 0 0,0 1 0,1 1 0,-1 3 0,0 4 0,1 4 0,-1 4 0,1 2 0,-1 5 390,0 4 1,-1 7 0,-2 4 0,-3 4 0,-1 4-1,-4 1 1,-1 0 0,-2 0 0,0 0 0,-2 0-1,-1 1 1,-2-1 0,2-2-1489,1-1 1,2-1 1050,0-1 0,-6 1 0,-2-1 0</inkml:trace>
  <inkml:trace contextRef="#ctx0" brushRef="#br0">9107 1094 8393,'9'-13'365,"1"3"1,-1 2 0,6 5 0,-1-2 0,-1 4 0,-2 4 0,-1 6 0,-1 4 0,1 3 0,-2 3-1,-2 5 1,-2 3 0,-3 2-306,-1 0 1,0-2 0,0-1 0,-1-2-1,-4 1 1,-5 2 0,-3 2 0,-1-2 0,0-3-61,-1-4 0,1 2 0,-1 0 0</inkml:trace>
  <inkml:trace contextRef="#ctx0" brushRef="#br0">9697 1453 9059,'0'-14'0,"0"-1"0,-2 3 339,-3 2 1,4 5-1,-4 10 1,2 5 0,-2 2-1,-5 3 1,-1 1-1,0 1 1,1 3 0,-1-1-1,-2 0-339,-1 0 0,-1 7 0,1-4 0</inkml:trace>
  <inkml:trace contextRef="#ctx0" brushRef="#br0">10214 1094 8867,'0'-34'0,"0"0"0,0 2 0,0 2 278,0 1 0,0-1 0,0-1 0,-1 1 0,-4 5 0,-6 2 0,-5 7 0,-5 3 0,-1 5 0,-4 2 0,-1 4 0,0 7 0,1 8 0,2 6 0,2 2 0,3 1 0,6-1-549,5 0 0,-2 3 0,6-3 0,0-1 0,4 1 0,5-3 0,5-2 1,1-2-1,2 1 0,-1-1 0,3 0 0,-2 1 486,-2-1 0,-2 5 0,6 2 1,-2 0-1,-2 1 0,-3-1 1,-2 1-1,-1 1 0,0 2 1,0 3-1,-1 0 0,1 1 1,0 0 24,-2 0 1,-1-1 0,-4 0-1,-3-3 1,-4-2 0,-4-3 0,-1-2-1,-1-2 1,-1-2 0,-1-1 0,-3-3-1,3-6 1,1-2-1750,1-2 0,-4 0 0,0 0 1509,2 0 0,7-6 0,4-2 0</inkml:trace>
  <inkml:trace contextRef="#ctx0" brushRef="#br0">10416 1079 8298,'0'-14'395,"0"-1"1,0 4 0,-2 6 0,-3 10 0,-4 6 0,-4 5 0,0 4 0,2 2 0,3 2-255,2 0 0,1 0 1,5 5-1,0-2 0,0-2 1,0-2-1,0-1 0,2-1 1,1 0-1,3-4 1,2-1-1,3-1 0,2-1-4303,1 0 4162,1 1 0,6-1 0,1 1 0</inkml:trace>
  <inkml:trace contextRef="#ctx0" brushRef="#br0">10747 1094 8256,'0'-12'434,"0"8"0,0 8 0,0 9 0,0 5 1,0 2 29,0 3 0,0-6 1,0 4-1,0-2 1,-2 1-1,-1-3 0,-2-1 1,2-1-819,1-1 0,4-8 1,3-6-1,3-8 0,1-3 1,1 0-1,1 1 1,2 1-1,1-1 0,1 2-851,-1 2 1308,0 1 0,-4 5 0,-2 2 0,0 2 0,-2 6 0,1 3 0,-4 1 1,-1 1-104,-2-1 0,-7 7 0,-1 1 0</inkml:trace>
  <inkml:trace contextRef="#ctx0" brushRef="#br0">11034 1036 8074,'10'0'583,"0"2"1,1 2-1,0 6 1,0 3-1,-3 1 1,0 1-1,-1-1 1,1 2-1,-2 1 1,0 3-500,-2-3 1,-3 4 0,-2 0-1,-3 0 1,-2-1-85,-2-2 0,-8 4 0,-6 1 0</inkml:trace>
  <inkml:trace contextRef="#ctx0" brushRef="#br0">11250 734 8110,'19'0'0,"1"0"0,-1 0 306,2 0 0,-5 1 0,4 4 0,0 5 0,-1 4 0,-2 5 0,-1 7 0,-3 6 0,-2 6 0,-3 5 0,0 5 0,-1 5 1,-1 2-1,-3-1 224,-1-1 0,-4-1 0,-3 6 0,-4-1 1,-5 1-1,-7 0 0,-6-1 0,-9 4-530,-5 6 0,15-28 0,-1 2 0,-6 6 0,1 0 0</inkml:trace>
  <inkml:trace contextRef="#ctx0" brushRef="#br0">11178 691 8299,'0'-28'0,"0"4"0,0 5 28,0 3 1,2 2-1,1 0 1,5-1-1,3 2 1,5 2-1,2 3 1,3 2-1,4 1 386,7-1 0,0 2 0,7-4 0,-1 2 0,0 1 1,1 0-1,-1-1 0,0 0 0,-2-1 0,-6 2 1,-8 1-1,-4-1-483,-4 2 1,-14 7 0,-9 8 0,-14 5 0,-7 7-1,-5 3 1,0 2 0,-2 2 0,2 0 0,1 3 0,5-4-1,7-2 1,4-4-12,6 1 0,2 2 0,2 1 0,8-3 0,10-3 0,9-1 1,8-2-1,5 1 0,1-1 0,-1-2 0,-1-1 0,-6-1 0,-2-1 172,-6 1 0,-7 1 0,-5 1 0,-4 4 0,-4 1 0,-5 4 1,-8 1-1,-3 2 0,-3-2 0,1-1 0,0-2 0,3 3 0,4 2-131,4-1 1,4 4-1,6-8 1,2 3 0,4 2-1,7 0 1,4 0 0,3 0-1,-1-1 1,0 1 0,-1 0-1,-4 0 1,-4-1 328,-6 1 0,-2-5 0,-2 0 0,-2 2 1,-2 1-1,-6 0 0,-3-3 0,-1-3 0,-1-2 1,-1 0-1,0-1 0,-1-2-315,-1-2 0,5 1 0,-7-3 1,-1 0-1,-1-3 0,-2 2 0,0 4 25,-2 4 0,-8 3 0,-2 7 0</inkml:trace>
  <inkml:trace contextRef="#ctx0" brushRef="#br0">21048 1036 8489,'14'-27'0,"1"1"624,-1 2 0,0 2 1,2-4-1,0 4 1,0-1-1,-3 4 0,-2 2 1,-3 4 4431,-3 0-4907,-3 13 1,-9-3 0,-4 13 0,-7 1-1,-6 2 1,-3 3 0,-3 1 0,-2 4-1,-3 0 1,-2 1 0,-3-1 0,0 1-1,0-1 1,2 1 0,-1-1-678,3 0 0,-4 0 0,6-4 0,4 1 0,4-4 0,7-3 0,3-1 0,5-2 0,8-3 710,12-4 0,4 4 1,8 0-1,-2-2 1,2-1-1,-1-2 1,3 0-1,-1 0 1,4 1-1,1 3 1,0 0-1,-1 0 1,-2-3-108,1-1 0,2 0 0,1 0 0,-3 0 0,-1 0 0,2 0 0,-1 0 0,1 0 0,-4 0 0,-1 2 0,-3 1 0,-1 2-2715,2-2 0,-4 5 1,-1 2 2639,-7 2 0,-12 9 0,-3 2 0</inkml:trace>
  <inkml:trace contextRef="#ctx0" brushRef="#br0">20530 1496 8335,'-10'-6'0,"1"-2"620,-3 0 0,6 0 0,0 5 1,2 0-1,6 3 0,8 4 0,6 3 1,3 1-1,2-2-239,3 1 0,8 2 1,1-2-1,-1-1 1,-2 2-1,1-2 1,1 1-1,1-4 1,-1 0-1,-1 0 1,-3 2-1,0-2 1,-3 1-1840,-1 0 1,-6-2-1,1 3 1458,-3-4 0,-8 6 0,-2 1 0</inkml:trace>
  <inkml:trace contextRef="#ctx0" brushRef="#br0">13883 1957 8364,'-16'-5'0,"0"-1"-272,2-2 1,-4 0 0,9-2 1302,-4 5-672,5-3 0,-5 7 1,7-4-1,2 3 0,11 2 1,7 2-1,5 1 0,1 2 1,0 0-88,4 1 1,-1-3 0,1 5 0,0 0-1,0 0 1,0 2 0,0-1 0,0 1 0,0 1-1,1 0 1,2 1 0,4-3 0,1 2-163,1 2 0,6-3 0,-4-1 0,1 1 0,4-1 0,2-1 0,1 0 0,0-1 1,1-1-1,-1-1 0,0 0 0,0 0 0,-1-2-56,-4-2 0,2 4 1,-5 0-1,2 0 1,3 0-1,0-1 1,0 0-1,0-3 0,3 1 1,5 1-1,3 2 1,3-2-1,4-1-34,4-2 1,-3 0 0,5 0-1,-1 0 1,-1 0 0,-1-2-1,-4-1 1,-2-2 0,-4 2-1,-2 1 1,-2 1 0,-4-3-1,-3 0-40,-2 0 1,-3 3 0,5 1 0,2 0 0,-2 0 0,1 0 0,3 0 0,3 0-1,5-2 1,0-1 0,0-2 0,-1 2 0,0 1-167,3 2 228,2 0 0,-5 0 1,-3 0-1,-3-1 1,-3-2-1,-1-2 1,1 2-1,2 1 1,0 2-1,-3-2 1,-2-1-1,2-2-52,5 2 0,-6 2 0,4 1 0,-4 0 0,-2 0 0,2 0 0,3 0 0,3 0 0,1 0 0,-2 0 0,-2 0 0,0 0 0,-2 0-2,-2 0 0,1-5 0,-5 0 1,0 2-1,2 1 0,0 1 1,1-3-1,0 0 0,-1-1 1,0 0-1,0 0 0,3 1 1,1-1 35,2 0 0,-4-1 0,-1 2 0,0 0 0,-1-1 0,-3 0 0,-4 0 0,-1 0 0,0 1 0,-1-1 1,1 0-1,0 0 0,-2 0 0,-1 1-18,-2-3 0,0 4 0,4-5 0,1 2 1,0 1-1,0 0 0,0 0 0,-1 2 0,1 0 1,0 0-1,-2-2 0,-1 2 0,-4 1 79,-1 2 0,3-5 0,-5 0 0,-1 2 0,-2 2 0,0 1 0,1-2 0,2-1 0,-1-2 0,-2 2 0,-2 1 0,1 1 1,1-3 88,3 0 1,-3-1-1,3 5 1,-3 0-1,-2 0 1,-1-2-1,-2-1 1,-1-2 1635,1 2-2047,-5 1-2829,1 2 3827,-7 0-3625,0 0 2170,-7 0 1,6-1-3764,-4-4 4457,3 3 0,-4-10 0,-2 4 0</inkml:trace>
  <inkml:trace contextRef="#ctx0" brushRef="#br0">15264 1870 8567,'-17'-19'0,"1"0"183,3 2 1,8 5 0,2 4-1,6 2 1,7 3 72,2 1 0,3-3 1,-1 1-1,2 0 0,3 3-256,5 1 0,4 6 0,0 2 0</inkml:trace>
  <inkml:trace contextRef="#ctx0" brushRef="#br0">18214 1813 8201,'-2'-14'0,"-1"-1"1521,-2 1 1,0-1-1272,5 1 0,0 8 0,-1 4 0,-3 7 0,0 3 0,0 3 423,3 2 1,1-4-809,0 1 0,0-5 754,0 4 1,1-5-1117,4 0 1,-3 0-14,3 0 987,3-2-160,-7 4 1,6-4 52,-7 3 660,0-4-435,0 6-536,0-7-150,0 0-169,0 6 341,0-4 189,0 4 438,0-6-2566,0 0 1928,6 0-104,-4 0 244,4 0-164,-6 0 0,2 0 569,2 0-880,-2 0 1,6 0 607,-3 0-379,-4 0 1,7 0-364,-3 0 0,-2 0-1172,7 0 0,-5 0-2712,4 0 4283,-6-6 0,4 4 0,-7-4 0</inkml:trace>
  <inkml:trace contextRef="#ctx0" brushRef="#br0">15883 2014 8491,'0'-14'1129,"0"6"-938,0 2 1,1 6-1,4 0 1,5 0-192,3 0 0,1 0 0,0 0 0</inkml:trace>
  <inkml:trace contextRef="#ctx0" brushRef="#br0">22299 1050 7888,'0'-14'311,"0"0"1,0-1 0,0 1 0,0-1 0,0 1 0,0 0 0,0-1 2485,0 1-2666,0-1 0,2 3 0,1 0 1,2 3-1,0-2 0,1-2 1,4-1-1,3-1 0,1 2 1,0 2-1,2 2 0,4-3 61,3 0 0,5 2 1,0 2-1,3 2 0,1 1 1,1 0-1,-1 0 0,-1 2 1,-4 1-1,-2 4 0,-1 3 1,0 3-1,-1 3-283,-4 3 0,-8-2 0,-1 8 0,-1 0 0,-1 0 0,-3 3 0,-3 1 0,-2 0 0,0 0 1,0 1-1,-2 2 0,-3 2 0,-6 0-534,-6 0 607,1 0 0,-12 1 1,4 2-1,-3 1 0,-3-1 1,-2-1-1,-2-2 0,1 1 1,-1 2-1,-1 1 0,0-2 1,0-4 20,3-3 0,3-2 0,3 4 0,4-4 0,1-1 0,5-3 0,3-4 0,5-3 0,2-1 154,3 1 1,1-3-1,4 0 1,3-2 0,4-2-1,6-3 1,2-1 0,2 0-1,1 0 1,0 0 0,4-1-1,5-3 78,5 0 1,-4-1 0,5 5 0,0-2-1,4-1 1,2-2 0,1 2 0,-4 1 0,-4 1-1,-4-2 1,-1-2 0,0 2 0,-2 1-1812,-3 2 1,-8 0 0,-10 0 1575,-4 0 0,-5 0 0,-12 0 0</inkml:trace>
  <inkml:trace contextRef="#ctx0" brushRef="#br0">23853 1079 8221,'0'-14'242,"0"4"0,0 4 0,0 4 0,0 10 0,0 8 0,0 8-109,0 3 1,-5 7 0,1-1-1,-1 1 1,0 0 0,0-2-1,2-4 1,1-2 0,1-2-1,-2-2 1,-2-3 23,2-3 1,1-9 0,2-7 0,0-10 0,0-7 0,0-7 0,2-4 0,2 0 0,6-3-1,3-1 1,3-3 0,1 0 0,4 0-134,2 3 1,-4 2 0,5 2 0,0 4 0,-2 7 0,-1 4 0,-2 5 0,0 3 0,-3 8 0,-3 9 0,-5 7 0,-2 3 99,-2 4 0,-3 6 0,-1 1 0,0-1 0,0-1 0,0-4 0,0-2 0,0-2 0,0-2 0,0-4 1,0-1-179,0-2 1,2-7 0,3-7-1,4-8 1,4-5 0,3-3 0,1-1-1,3-4 1,-1 0 0,0-1-1,0 1 154,-1 0 1,-1 2 0,-1 4 0,0 1-1,-3 1 1,0 4 0,-2 5 0,-1 8 79,-5 5 0,-4 4 0,-1 3 1,0 2-1,0 1 0,0-2 1,0-1-1,0 0 0,0 2 1,0 1-1,0-1 0,0-2 0,0-2-952,0 0 1,0 1 0,0-1 0,0 1 0,0-1 771,0 0 0,7 1 0,1-1 0</inkml:trace>
  <inkml:trace contextRef="#ctx0" brushRef="#br0">25004 1137 8594,'0'-20'0,"0"1"0,-1 2 361,-4 1 0,-3 8 1,-7 3-1,-2 3 1,-6 2-1,-7 4 0,-4 4 1,-2 8-1,1 3 1,1 3-1,5-1 0,5 0 1,3-2-493,4 2 0,7-5 0,5 3 0,4-3 0,1-2 0,1 1 0,4-3 0,5-2 0,3-5 0,1-4 0,2-1 0,2-1 220,1-4 1,0 2 0,-5-5 0,1 0 0,-1 1 0,0-1 0,1 2 0,-1 0 0,1 2 0,-1 3 2581,0 1-2741,-6 0 1,4 1 0,-6 3-1,0 2 1,1 2 0,-2 2 0,-1-1-1,1 1 1,-2 1 0,-1 2 0,-2 1 69,0 0 0,0 7 0,0 2 0</inkml:trace>
  <inkml:trace contextRef="#ctx0" brushRef="#br0">25177 1108 8422,'5'-14'0,"1"1"550,2 3 1,2 4-1,4 6 1,0 1 0,1 4-1,1 6 1,3 5 0,3 5-1,2 1 1,-1 4-1,-1 0 1,-1-1-631,0-1 0,3 0 0,-4 5 0,1-2 0,0-1 0,-4-4 0,-2-1 0,-4-2 0,-3 0 0,0-1 0,-2-4-6692,1-3 6772,-2-7 0,1 2 0,2-6 0</inkml:trace>
  <inkml:trace contextRef="#ctx0" brushRef="#br0">25608 1151 11414,'-1'-24'0,"-2"2"0,-2 1 0,0 3 0,0 2 0,-1 4 0,-2 2 0,-3 5 0,-2 5 0,-2 5 0,1 5 0,-2 4 193,-3 5 1,3-1-1,-5 6 1,0 1-1,-1 2 1,0 2 0,2 0-1,4 0 1,2 0-1,0-1 1,-1 0-194,1-5 0,6 5 0,1-6 0</inkml:trace>
  <inkml:trace contextRef="#ctx0" brushRef="#br0">26126 1022 8266,'24'-42'510,"0"4"0,-6-1 1,-1 10-1,-5 7 1,-8 5-1,-4 4 1,-3 2-1,-3 3 1,-4 0-1,-4 1 1,-5 1-1,-2 3 1,-1 1-558,-1 2 1,-1 2 0,-3 2 0,3 4 0,5 2 0,3 0 0,1 1 0,3 2 0,0 1 0,4 0 0,2 1 0,3-1 0,1 0 0,2 1-61,0-1 0,2 1 1,1-1-1,2 2 1,0 2-1,-1 1 1,1-2-1,0-1 1,0-1-1,0-1 1,-2 1-1,-2-1 1,-1 0 150,0 1 0,0-1 0,0 0 0,-1 1 0,-2 1 1,-4 1-1,-1 3 0,-3-3 0,0 1 0,0-1 0,1 3 1,1-3-1,-1-1-383,0-2 0,6-4 0,-4 0 0,0 1 0,1 2 0,1 1 0,3 0 0,1 1 1,2-1-1,2 1 697,2-1 0,0 0 0,4 2 0,-2 2 0,-3 3 0,-1 0 0,-2 1 0,0 0 0,0 2 1,0 0-1,0 0 0,-2 2 0,-1 1 1749,-2 2-2365,-6 0 0,3-1 1,-5 3-1,2 1 1,1 1-1,-1 1 258,-2 1 0,-1-5 0,0 6 0</inkml:trace>
  <inkml:trace contextRef="#ctx0" brushRef="#br0">26889 1050 9381,'9'-16'0,"-1"-1"0,0-4 0,0 0 217,4 0 0,-1 1 0,-2 2 0,-4-1 0,-3 0 0,-2-2 1,0-1-1,0-1 0,-2 4-37,-3 3 0,-3-2 0,-8 2 1,-1 5-1,-4 3 0,-1 5 1,-2 1-1,0 6 0,1 5 0,1 10 1,1 9-1,0 5 0,5 6 1,4 4-1,2 5-235,-1 4 0,4 3 0,3-1 0,2-1 0,2 0 0,0 1 0,0 2 0,0 1 1,0-1-1,0-3 0,2-2 0,1-1 0,2-1-66,-2-2 1,3-9 0,-1-4 0,-2-5 0,-1-4 0,-4-2 0,-4-4 0,-7-7 0,-5-5 0,-1-6 0,0-1 0,-2 0-4349,-1 0 4469,-2-6 0,-5-2 0,0-6 0</inkml:trace>
  <inkml:trace contextRef="#ctx0" brushRef="#br0">26371 1496 12439,'-13'-11'0,"2"-3"0,3-2 0,2 0 0,2 1 0,4 1 0,5 0 0,6-1 0,8 1 0,10-1 0,8 1 256,5 0 0,2-1 0,3 3 1,2 0-1,2 4 0,2 2 1,-2 3-1,-3 1 0,-3 2 1,-2 0-1,0 0 0,-1 0-256,-4 0 0,4 7 0,-5 1 0</inkml:trace>
  <inkml:trace contextRef="#ctx0" brushRef="#br0">27191 1281 8278,'-2'-13'533,"-2"2"0,-6 3 1,-1 3-1,1 6 1,4 7-1,1 5 1,0 3-1,0 3-459,-1 5 1,4 3-1,-2 2 1,2 0 0,4-2-1,1-1 1,3-2 0,2 0-1,2 0 1,-1-2 0,1-1-1,3-4-74,4-1 0,-1-8 0,5-1 0</inkml:trace>
  <inkml:trace contextRef="#ctx0" brushRef="#br0">27464 1295 8452,'-8'-10'313,"2"4"1,1 4 0,0 10-1,2 7 1,0 6 0,0 1 0,-2 2-1,0 0 1,0-2-52,1-1 1,-1 3-1,5-5 1,0-1 0,-2-2-1,-1-5 1,-2-6-1,4-10 1,2-6-349,4-4 0,6-4 1,-1-2-1,3 1 1,3-3-1,1 2 1,2 1-1,-1 2 1,-2 4-1,-2 4 1,1 5-1,-1 4 0,0 1 132,1 0 1,-6 8-1,-1 4 1,0 6-1,-1 1 1,1 0 0,-2 2-1,1 0 1,-3 0-1,1-4 1,0-1 0,0-1-1,0-1-3414,-1 1 3368,1-1 0,1 0 0,2 1 0</inkml:trace>
  <inkml:trace contextRef="#ctx0" brushRef="#br0">27824 1137 8539,'14'-8'0,"1"3"406,-1 3 1,2 2-1,2 3 1,2 5-1,1 8 1,0 4-1,-3 2 1,-1 2 0,-1 5-1,0 3 1,-5 0-1,-3-2 1,-4-1-1,-3 0-436,-1-1 1,-6 0-1,-5-3 1,-5-2-1,-5-1 1,-2-1-1,-2 1 30,-2 1 0,-8-6 0,-2 4 0</inkml:trace>
  <inkml:trace contextRef="#ctx0" brushRef="#br0">28284 1655 8265,'10'-15'0,"0"1"668,1-1 0,-3 7 0,-2 4 0,-4 4 0,-9 4 0,-4 6 0,-3 1 0,-2 2 0,-2 0 0,-1 3-2130,1 0 0,9 0 1462,4-2 0,-3 1 0,0-1 0</inkml:trace>
  <inkml:trace contextRef="#ctx0" brushRef="#br0">28917 1396 8895,'20'-44'0,"-1"3"0,-2 3 530,-1 4 0,-6 10 1,-2 5-1,-2 3 0,-4 1 1,-5 3-1,-7 2 1,-4 5-1,-5 4 0,-4 1 1,-1 0-1,0 0 1,0 1-635,2 4 1,1 1-1,7 6 1,-1-3 0,1 2-1,1 2 1,4 2-1,4-1 1,3 0 0,2 1-1,0-1 44,0 1 1,7-3 0,2 0-1,2-3 1,0 2 0,-1 2 0,1 1-1,0 1 1,1 1 0,-4 1-1,0 3 1,-2-1 0,0 0 0,-1 2 236,2 1 1,-6-3 0,4 5 0,-3 2 0,-2 1 0,0 2 0,0 0 0,-2-1 0,-1 1 0,-4-2 0,-1-3 0,-3-4 0,-2-4-195,-1-2 1,-2-1-1,-2-4 1,-1-4-1,2-3 1,1-4-1,1-3 1,3-4-1,0-4 1,4-3 0,2-3-1,3-4 1,1-1-276,2 0 1,7 2 0,2-4 0,4 4 0,1 1 0,2 4 0,2-1 0,3 1 0,1-3 0,2 3-1,0 2 1,2 4 140,4 2 0,0-1 1,7-3-1,-2 2 1,-1 3-1,-1 0 0,1 0 1,-4-2-1,-4 2 1,-7 2 527,-3 0 1,-10 4 0,-6-1 0,-6 6 0,-3 5 0,-1 3-1,-1 2 1,0 3 0,-1 0 0,4 2 0,0-1 0,2 4-560,0 1 0,1-4 0,5 3 0,0-2 0,0 0 0,1-1 1,3-2-1,2-2 0,2 0 0,3-1 0,2-3 0,1-5-4669,1-4 4851,-1-1 0,7 0 0,1 0 0</inkml:trace>
  <inkml:trace contextRef="#ctx0" brushRef="#br0">29435 1410 10311,'-8'-14'0,"3"-1"0,4 4 0,1 6 0,0 10 0,0 8 0,0 6 0,0 5 494,0 3 0,0 0 0,0-1 0,0-4 0,0 1 0,0-2 0,0-1 0,0-2 0,0-2 0,-2-3 0,-1-2-684,-2-2 0,2-7 1,6-2-1,4-8 1,1-5-1,3-1 1,2-2-1,1-2 0,2-1 1,2 0-1,1 0 1,-2 0 102,-1 1 1,-1 4-1,-1 2 1,1 4-1,-1 0 1,0 2-1,1 1 1,-3 7-1,-2 6 1,-4 5-1,-1 3 177,0 3 0,0-3 0,-5 3 0,1-3 0,3-2 0,0 1 0,0-1 0,-3 0 0,-2 1 0,-4-1-90,-5 1 0,-3-1 0,-1 0 0</inkml:trace>
  <inkml:trace contextRef="#ctx0" brushRef="#br0">29824 1381 8215,'6'-14'0,"4"1"461,3 3-68,1 4 1,0 6 0,1 0 0,-1 0 0,0 0 0,1 2-1,-1 2 1,1 8 0,-3 4 0,-2 4 0,-5 1 0,-4 2-1,-1-1 1,0 2-307,0-2 1,-1 6-1,-4-6 1,-5 2-1,-4-2 1,-4-1-1,-1-2 1,2 0-1,1 1 1,1-3-1,2-1-87,4-1 0,-4 5 0,5 3 0</inkml:trace>
  <inkml:trace contextRef="#ctx0" brushRef="#br0">30126 892 8329,'1'-38'0,"4"1"0,5 2 414,3 3 0,1 8 0,2 6 0,2 5 0,1 5 0,-2 2 1,-1 3-1,-1 1 0,1 4 0,1 3 0,2 4 0,-1 4 0,-4 3 1,-4 2-220,-5 1 1,1 5 0,-1-3 0,-2 1 0,-3 4 0,-5 1 0,-4 0 0,-2-2-1,-1 1 1,3 1 0,-1 2 0,1-2 0,1 0-386,1 1 1,2-3 0,5 1 0,0-1 0,0-2 0,0-3 0,0 1-1,0 0 1,0 0 0,0-4 0,0 1 0,0 0 0,0 1 152,0-2 1,0 4 0,0 0 0,0 0 0,-1-1-1,-2 0 1,-4-1 0,1 2 0,0 1 0,1 2-1,0 0 1,0 0 0,2 1 140,1 3 0,2-4 0,0 0 0,0 1 0,0 2 0,2 2 0,1 0 0,2-2 0,-2-1 0,-1-2 0,-1 0 0,3 0 0,0 0 0,0 1-164,-3 2 0,1-3 0,1 0 1,2 2-1,-2-1 0,-2-1 0,-1-4 1,0-4-1,0-2 0,-1 0 0,-4 1 1,-4-1-683,-4 1 0,-3-1 742,-3 0 0,-4 7 0,-6 2 0</inkml:trace>
  <inkml:trace contextRef="#ctx0" brushRef="#br0">30270 2633 7975,'5'-16'1099,"-1"-3"1,3 3 0,-4-3 0,2 3 0,-2 1 0,-3 3-1100,-5 2 0,-9-3 0,-9 5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14631 4662 29080,'0'-21'-1229,"0"-3"0,0 3 0,0 2 0,0 3 1,0 2-1,0-1 0,0 1 0,-1 0 1330,-4-1 1,-3 2 0,-8 2 0,-2 2 0,-3-3 0,-3 1 0,-4 0 0,-7 1 0,-4-1 0,-2 0 0,1 0 0,-3 3 0,-2 1 0,-6 4 0,-2 2 0,-5 1-20,-1 0 0,0 1 1,-11 4-1,-5 5 1,-4 2-1,38-4 1,-1 0-1,0 2 1,-1 0-1,0 0 0,0 2 1,1 0-1,-1 0 1,1 0-1,0 0 1,0 0-1,0 1 1,1 2-1,-1-1 1,3 1-1,0 1 0,1-1 1,1 2-78,-35 15 1,0-5 0,2 6-1,3-1 1,4 0 0,4 2-1,2-2 1,-1 0 0,2 0-1,3 1 1,5-2 0,4-4-1,2-3 11,4 1 0,-2 3 1,8 0-1,3 0 0,5-3 1,3-2-1,4-1 1,1-1-1,3 1 0,3-1 1,5 0-1,4-4 0,1 1 1,1-2 29,4-2 1,5 9 0,9-9 0,5 2 0,5 0 0,4-2-1,6 1 1,4-1 0,3 1 0,4-1 0,2 0 0,6 1 785,3-1-848,1 0 0,-4 2 0,-1 2 0,2 1 0,4 0 0,2 1 0,2-1 0,-1 0 0,-1 0 0,3 2 0,4 0 0,3-1 159,0-2 1,-2-2 0,-1 0 0,3 2 0,-35-9 0,0-1 0,3 0-1,1-1 1,-1-2 0,2 1 0,-1-1 0,1 1 0,0 0 0,1-1 0,2 1-1,0-1 1,2 0 0,-1-2 0,2 1 0,-1 0 0,0 0 0,-1 0-113,-1 2 0,0 0 1,4-3-1,0 0 0,-1 0 1,0 0-1,2 0 0,1-1 1,1 1-1,1-1 0,-1 0 1,0 1-1,-1-1 0,1 1 1,-2-1-1,1 0 0,-1 0 1,1 0-1,0-1 0,0-1 1,2 0-1,0 0 1,0 0-1,0 0 11,1 0 0,0 0 0,-1 0 1,1-1-1,1-1 0,1 0 1,0-1-1,0 0 0,1 0 1,0 0-1,-1-1 0,0 0 1,0 0-1,-1 1 0,0 0 1,-1 0-1,2 0 0,-1 1 1,0 0-1,1-1 0,-1 1 1,0-1-1,-2 2 0,0-1 1,-1 1-1,-1 1-10,-2-1 1,0 2-1,0-1 1,0 0-1,-1 0 1,0 0 0,0 0-1,-1 0 1,-3-1-1,0 0 1,-3 0 0,0-1-1,-2-1 1,-1 1-1,1 0 1,-1 1-1,2-1 1,-1 1 0,0-2-1,1 1 1,-2-2-1,-1 0 1,40-6 0,0 1 33,0-3 0,-38 6 1,-1 0-1,36-9 1,-2 1-1,0-1 1,0 1-1,5 1 0,0 2 1,0 3-1,-8 0 1,-3 2-1,-5-2 1,1 1-50,1 1 0,-10-4 0,0 4 1,-5-2-1,-5-5 0,-1-3 1,-4-3-1,-2 1 0,-6 1 1,-2-1-1,-3-3 0,1-1 1,0-2-113,0 2 1,-5-4 0,-2 5 0,1 1-1,-3-3 1,1 2 0,-3 1 0,-4 0-1,-4 1 1,-6-2 0,-2 1 0,-4-3 75,-2 1 0,-11-2 0,-10-5 0,-6 0 0,-5-1 0,-4-2 0,-7-2 0,-2 1 0,-6-1 0,-1 1 0,-3-1 0,-3 2 0,-4 2-79,1 3 0,-10 1 0,0-1 1,34 14-1,-2 0 0,-3 1 0,-2 0 1,-3 0-1,-2 0 0,-4 0 1,-1 0-1,-4 1 0,-1 0 0,-2 0 1,-1 0-1,-1 0 0,-2 1 1,0-1-1,-1-1 0,0 1 0,0 0 1,-1-1-1,1 0 85,1 1 1,1 0 0,2-2 0,1 0 0,-5 3-1,0 1 1,-1-1 0,0 1 0,-1-1 0,0 1 0,0-1-1,-1 0 1,2 1 0,0 1 0,0 0 0,1 1 0,0 1-1,1 1 1,-1 1 0,-1 0 0,0 1 0,0 0 0,-2 0-1,0 1 1,1 0 0,-1-1-87,-1 1 0,1-1 1,-1 1-1,1 1 1,0 2-1,0 1 1,1 1-1,-1 1 1,1-1-1,0 2 0,4 1 1,0 1-1,3 0 1,1 2-1,2 0 1,1 2-1,-1 1 1,0 0 98,1 3 0,-1 1 0,2-2 0,-1 1 0,-3 1 0,-2 1 0,0-2 0</inkml:trace>
  <inkml:trace contextRef="#ctx0" brushRef="#br0">19350 2604 8404,'-29'-22'0,"2"3"269,3 3 1,3 8 0,5 5 0,-3 6 0,-5 8 0,-3 6 0,0 7-1,3 4 1,3 0-62,0 1 0,5 5 0,-1 1 0,6 0 0,6 2 0,3-2 0,2 2 0,2-2 1,3 0-1,6-3 0,6-1 0,7-4 0,5-3 0,5-5 0,2-5-26,1-4 1,5 1 0,-4-6 0,4-4-1,2-2 1,3-7 0,-1-3 0,-3-7 0,-3-3-1,-1-4 1,-1-4 0,-3-5 0,-3-4 121,-5-4 1,-7-1 0,-1 0 0,-5-2 0,-4-1-1,-6-2 1,-4 2 0,-6 1 0,-8 2 0,-9 0-1,-4 3 1,-3 6-904,-4 10 1,2 8-1,-6 6 1,-2 6 0,0 2-1,2 4 1,4 2-1,4 8 599,1 5 0,0 12 0,0 8 0</inkml:trace>
  <inkml:trace contextRef="#ctx0" brushRef="#br0">19206 2763 8404,'-14'1'502,"-1"4"1,3-2 0,4 5 0,8-1 0,9-4-1,9-2 1,6-1 0,3 0 0,2-1-295,0-4 1,4 3 0,1-2-1,-1 2 1,1 2 0,1 0-209,2 0 0,1 0 0,5 0 0</inkml:trace>
  <inkml:trace contextRef="#ctx0" brushRef="#br0">20026 2575 8526,'-14'0'341,"0"0"1,-1 0-1,1 0 1,-1 2 0,1 3-1,0 6 1,-1 7 0,1 6-1,1 3 1,3 2 0,6 1-1,2 2 1,2 2-377,0-3 1,11 0 0,5-4 0,3-3 0,4-5 0,-1-3 34,4-1 0,7-1 0,4 0 0</inkml:trace>
  <inkml:trace contextRef="#ctx0" brushRef="#br0">20372 2647 9651,'-15'0'0,"1"2"0,-1 3 215,1 4 1,0 6 0,-2 4 0,-2 5 0,-1 3 0,3 2 0,3 1 0,4 2 0,-1 0 0,2-3 0,3-5 0,4-2 0,1-1-397,0 0 1,6-8 0,4-8 0,2-4-1,3-1 1,-1-3 0,0-5 0,1-8-1,1-3 1,1-4 0,3-1 0,-3-4 339,-1-4 1,3 3 0,1 5 0,-3 0 0,1 0 0,-1 2 0,2 1 0,-1 5 0,-2 5 0,-2 6 0,1 3 0,-2 4 4848,-4 3-4992,-2 3 0,-7 12 0,0 3 0,0 1 0,0 0 0,0 0 0,0 0 0,0-2 0,0 0 0,0-1 1,0 2-1,0-3 0,0 1-5637,0-3 5621,0-2 0,-7 5 0,-1 1 0</inkml:trace>
  <inkml:trace contextRef="#ctx0" brushRef="#br0">20774 2302 11392,'15'-21'0,"1"-1"0,1-2 819,3 0 0,4 13 0,-7 0 0,-3 4 0,-4 4 1,-4 5-1,-2 6 0,-3 4 0,-1 4 0,0 2 0,0 3 1,-1 0-734,-4-1 0,2 4 0,-5-3 0,1 0 0,4 0 0,1-4 0,2-1 0,0-1 0,0-1 0,4-1 0,4-2 0,8-3 0,4-2 0,6-2-441,1-3 0,7-1 0,-1-1 0,1-3 1,-1-2-1,-1 0 0,-3-2 0,-5 1 1,-3-1-1,-2 2 0,-1-2 386,-4 0 0,10-2 1,-8-4-1</inkml:trace>
  <inkml:trace contextRef="#ctx0" brushRef="#br0">21350 2086 10303,'5'-14'557,"-1"0"1,8 4-1,-3 2 1,6 2-1,2 2 1,4 3-1,1 1 1,4 1-1,1 6 1,4 6-1,0 6 1,3 5-1,-2 4 71,-2 4 1,-7 7 0,-4-4 0,-3 3-1,-3 6 1,-4 2 0,-4 2 0,-3 0-1,-4 1 1,-4 3 0,-7 0 0,-6 1-1,-4-2-638,-2-1 1,-15 4 0,-5-3 0</inkml:trace>
  <inkml:trace contextRef="#ctx0" brushRef="#br0">20861 6057 8404,'9'-22'0,"-1"3"217,-1 3 1,-3 1 0,-4 1 0,-1 0 0,-4-1 0,-6 1-1,-7 1 1,-6 2-96,-3 1 0,-6 6 0,-4-4 1,-5 0-1,-7 0 0,-6-2 1,-4 2-1,-5 2 0,-8 1 1,32 2-1,-1-1 0,-3 1 0,-2 0 1,-1-1-1,-2 0 0,0 1 1,-1 0-1,-1-1 0,0 0 1,-1 0-1,0 1 0,0-1 0,0 0-151,3 0 1,-1 0 0,-3 2 0,1-1-1,2 0 1,0-2 0,1 2 0,-1 0 0,2 1-1,-1 1 1,0 0 0,0 0 0,0 1 0,-1 0-1,0 1 1,-1 0 0,1 1 0,0 1 0,0 0-1,1 2 1,0-1 0,0 1 0,1-1 0,0 0-1,-1 0 1,-1-1 40,-2-1 0,0-1 0,2 0 0,0-1 1,-2 0-1,1 0 0,3 1 0,0 0 1,2 0-1,0 1 0,0 1 0,0 1 1,1-1-1,-1 2 0,1-1 0,-1 1 1,1 0-1,-1 0 0,1-1 0,-1 0 1,0-1-1,-1 0 0,0-1 0,0-1 1,0 0-1,0 0 319,2 0 1,0-2-321,2-2 0,1 0 1,-30 1-1,2-3 1,1 2-1,4 0 1,1-2-1,5 2 0,3 0 1,3-1-1,0 0 1,1 0-1,-1 3 1,-2 2 23,0 4 1,-8 3-1,-2 7 1,-2-1-1,-4-1 1,2-4-1,1-2 1,1-1-1,-1 4 1,1 3 0,2 1-1,4 0-39,7 1 1,-1-1-1,6 0 1,-1 1-1,1-2 1,2-2-1,3-2 1,2 3-1,2 0 1,3 3 0,0-1-1,2 1 1,0-1 52,3 0 1,2 1-1,1-1 1,0 1-1,0-1 1,1 2-1,-3 2 1,-1 1-1,-1-2 1,-1-2-1,1-4 1,1-2-1,3 3 16,3 0 0,9 3 0,-2-1 1,3 1-1,3-1 0,3 2 1,5 2-1,4 1 0,1-2 1,0-1-1,1-1 0,4-1-5,5 0 0,3 1 0,1-1 0,2 1 0,3-3 0,7 0 1,4-3-1,5 1 0,2-1 0,5-1 0,2 0 0,6-1-16,1-1 1,2 4-1,4-4 1,1 2 0,-1 2-1,1-1 1,0-1 0,-1 0-1,2 0 1,2 2 0,1 0-1,2-3 1,2 1-61,1 0 1,6-3 0,-5 3 0,2 0 0,3-1 0,3 1-1,0-2 1,-1 2 0,1-2 0,-1 2 0,3-1 0,0 1-1,1-2 28,-4 1 0,-2 2 0,-1-4 0,2 0 0,1 0 0,3-1 0,1 0 0,1-3 0,-1-1 0,-36 0 0,1 0 0,2 0 0,1 0 0,3 0 0,0 0 0,2 0 0,0-1 0,1-1 0,1 0 29,1 0 1,1 0 0,2-3 0,0 0-1,2 2 1,0 0 0,1-1 0,0 0-1,-4-1 1,1 0 0,-2 0 0,0 0-1,-3 1 1,1-1 0,0-1 0,0 1-1,0-2 1,0 1 0,-2-1 0,1-1-1,-2 1 1,-1 0 0,-1 0 0,-1 0-1,1-1 1,0 1-2,0 0 1,1 0 0,2 0 0,1 0 0,0-1 0,0 1-1,-1 0 1,0 0 0,-1 0 0,0-1 0,-1 1 0,1 0-1,0 0 1,0 0 0,0-1 0,0 1 0,0 0 0,-1 0-1,-3 0 1,-1-1 0,-4 1 0,-1 0 0,31-7 0,-10-1-98,-7 1 0,-7-1 1,-12 1-1,-7 1 1,-8 2-1,-7 2 1,-4-3-1,-5 0 0,-5-3 1,-5 1-1,-8-2 1,-9-2-1,-12-3 8,-6-1 0,-16 3 1,-6-4-1,-9 3 1,32 10-1,-1 0 0,-4 1 1,0-1-1,-4 1 1,0 1-1,-1 0 0,0 1 1,0 2-1,-1 1 1,1 0-1,-1 1 0,-2 1 1,0 0-1,-1-1 1,-1 1-1,-1 0 0,0 1 78,1 1 1,1 1 0,-3 2-1,1 1 1,1 3 0,0 0 0</inkml:trace>
  <inkml:trace contextRef="#ctx0" brushRef="#br0">22170 6173 8503,'0'-32'0,"0"4"0,0 6 311,0 4 1,-8 4-1,-6 4 1,-10 6 0,-8 5-1,-8 9 1,-7 9 0,-5 8-1,-3 7 1,1 4-124,1 4 1,13 2 0,2 3 0,6 1 0,6-2 0,7-1 0,11-4 0,10-2 0,10-6 0,11-2 0,10-4 0,9-3 0,6-6 0,5-6 0,3-4-64,1-1 0,1-2 0,-2-5 0,-2-2 1,-3-3-1,-1-6 0,-4-5 0,-4-5 1,-9-1-1,-9-4 0,-8-1 0,-6-2 1,-5 0-1,-5-1-585,-5-3 0,-5 2 0,-9-2 460,-5 2 0,-10 2 0,-2 1 0</inkml:trace>
  <inkml:trace contextRef="#ctx0" brushRef="#br0">21753 6532 8868,'-8'-6'454,"3"-1"0,10-4 0,6 3 0,8 0 0,8 0 0,8-3 0,5-2 0,5-1 0,2 1 0,0 2 0,3 1 1,0-1 659,-1-2 0,-1 4-1114,-5-1 0,7 1 0,1-6 0</inkml:trace>
  <inkml:trace contextRef="#ctx0" brushRef="#br0">22731 6244 8426,'0'-14'448,"-2"0"0,-2 1 1,-8 3-1,-5 7 0,-6 6 1,-1 9-1,1 5 1,-3 5-1,0 2 0,4 0-499,8 2 0,1 1 1,8 2-1,2 0 0,3-2 1,5-3-1,6-3 1,6-2-1,7 0 0,4-1 51,0-2 0,7-2 0,2 0 0</inkml:trace>
  <inkml:trace contextRef="#ctx0" brushRef="#br0">23062 6288 8426,'-14'0'326,"1"1"1,2 6 0,3 5 0,0 8 0,1 2 0,1 2 0,3 0 0,1-2 0,2 1-383,0-1 0,0 0 0,0 2 0,2-4 0,2-4 0,6-4 0,3-2 1,1-5-1,1-5 0,-1-5 0,0-6-79,1-7 0,-1 1 0,0-7 0,1 0 0,1 0 0,1 0 0,3 0 0,-3 1 0,-1 6 0,-1 4 0,-1 5 0,0 2 3227,1 2-3031,-1 9 0,-6 3 0,-3 8 1,-4 2-1,-1 3 0,0-1 1,-1 3-1,-2-2 0,-2 1 1,0-1-1,0-1 0,-1-2-61,-2-2 0,-2 5 0,-4 1 0</inkml:trace>
  <inkml:trace contextRef="#ctx0" brushRef="#br0">23393 6230 8426,'19'-14'656,"0"-1"1,7 3-1,-2 0 1,1 4-1,-1 2 1,-5 3-1,-4 3 1,-6 5 0,-5 4-1,-6 4-378,-3 1 0,-1 1 0,3-1 0,-2 0 1,3 1-1,4-1 0,4-1 0,4-2 1,4-1-1,5-1 0,2-1 0,0-3 0,-2-3 1,0-2-855,1 0 0,4 0 1,-5 0-1,-2 0 1,-1 0-1,-1 0 1,-1 0 575,0 0 0,1-7 0,-1-1 0</inkml:trace>
  <inkml:trace contextRef="#ctx0" brushRef="#br0">23940 5914 8585,'6'-16'375,"3"-4"0,4 4 0,3-1 1,3 6-1,4 6 0,1 3 1,1 4-1,4 4 0,3 9 0,0 7 1,-3 7-1,-4 4 0,-2 7 1,-2 5-179,-4 3 1,-7 6 0,-5-2 0,-4 0 0,-1 1 0,-1 1 0,-4 1-1,-6-2 1,-7-6 0,-6-2 0,-5-2 0,-1-1 0,0-4-5902,2-4 5704,3-4 0,-10-1 0,-2 0 0</inkml:trace>
  <inkml:trace contextRef="#ctx0" brushRef="#br0">23954 2633 8889,'-13'-27'0,"4"1"0,4 4 0,3 1 605,2 4 1,7 2-1,4 4 1,6 3-1,7 2 1,3 2 0,4 3-1,1 1 1,3 1-437,2 4 1,1 5-1,7 11 1,1 6-1,4 6 1,-1 4-1,2 5 1,1 2-1,0 6 1,3 1-1,1 3 1,-26-26-1,0 0 1,1 1 0,1 0-1,0 0 1,1 1-1,0 1 1,0 0-1,2 3 1,2 1-162,3 3 1,0-1-1,-5-2 1,0-1 0,2 3-1,0 0 1,-4-1 0,-2 1-1,-3 1 1,-2 1 0,-1 1-1,-1 0 1,-2 0 0,-2 1-1,-2 0 1,-2 0 0,-3-1-1,-2 1 1,-3 2 0,0-1-1,-3 2 1,-1 0 0,0 2-1,-2 1 1,0-1 0,0 1-1,-1-1 1,-1 0-69,0-1 0,0 0 0,0 1 0,0 1 0,0-1 0,0 0 0,0 1 1,0-1-1,0 0 0,0 1 0,0-2 0,0-1 0,0 0 0,-1 0 1,-1-1-1,-1 0 0,-2 1 0,-1 0 0,-2 1 0,0 0 0,-2 0 1,-1-1-1,0 0 0,-2-1 112,-2-1 0,0-1 0,-16 34 0,13-36 0,-1-1 0,1-1 0,0 1 0,-17 35 0,-1-2 1,4-10-1,2-10 0,1-8 0,0-3 0,2-5 0,3-3 0,5-6-288,3-4 0,8-3 0,3-4 0,4-1 197,1 0 0,6 1 0,2-1 0</inkml:trace>
  <inkml:trace contextRef="#ctx0" brushRef="#br0">29047 4705 8536,'0'-21'0,"0"-1"0,1-2 366,4 0 1,-3 6 0,1 1 0,-6 5 0,-7 9 0,-3 6-101,-1 7 0,-7 9 0,-1 5 1,-2 5-1,2 5 0,-1 4 1,2 5-1,2 3 0,5 2 1,4-1-1,4-2 0,4-1 1,5 3-1,9-1 0,7-3-260,10-3 1,1-8 0,8 2 0,2-6 0,0-5-1,0-7 1,-1-7 0,1-2 0,1-6 0,1-4 0,-4-8-1,-3-7 1,-1-6 156,-1-3 0,2-3 0,-3-2 0,2-3 0,-4 0 1,-2-2-1,-6 0 0,-1-3 0,-5-1 0,-5-3 1,-6 3-1,-5 1 0,-5 3-469,-5 2 0,-9 3 0,-5 8 1,-5 5-1,-3 4 0,-1 6 1,-1 2-1,1 3 0,-1-1 1,2 3-1,2 5 306,1 7 0,0 3 0,0 1 0</inkml:trace>
  <inkml:trace contextRef="#ctx0" brushRef="#br0">28903 4921 8678,'-6'0'670,"6"0"0,9 0 1,9 0-1,6 0 1,5 0-1,2 0 1,3 0-1,0 0-728,1 0 1,-3 0 0,5 0 0,-1 0 0,-1 0 0,2 0 0,0 0 57,3 0 0,2 6 0,1 2 0</inkml:trace>
  <inkml:trace contextRef="#ctx0" brushRef="#br0">29968 4676 8418,'-8'-14'313,"-5"-1"1,3 3 0,-4 2-1,-4 5 1,-3 5 0,1 5-1,-3 5 1,3 4 0,-1 5 0,3 5-1,4 3-219,4 2 0,-1 5 0,6 1 0,2 0 1,1 2-1,4-2 0,3 0 0,4-3 1,4 0-1,2-2 0,1 1 0,1-6 1,2-1-3488,-1-1 3393,-2-6 0,5 11 0,1-6 0</inkml:trace>
  <inkml:trace contextRef="#ctx0" brushRef="#br0">30212 4820 8420,'0'-21'512,"0"10"1,0 0-1,0 8 1,-1 11-1,-3 6 1,0 7 0,0 1-1,3 4 1,-1 1-355,-3 2 0,4-5 1,-4-2-1,3 1 1,2-3-1,0 1 0,0-3 1,0-2-1,0-2-366,0 0 0,2-12 1,3-7-1,4-8 1,4-6-1,2-3 1,-1-2-1,0 0 0,1-2 1,1-1-1,1 0 1,2 3-1,-1 5 282,-2 3 0,3 3 0,0 3 0,-1 6 0,-4 4 0,-2 4 0,-4 8 0,-2 5 0,-3 7 1,-1 3-1,-2 1 0,0-3-89,0-1 0,0 0 0,-2 5 0,-1-2 0,-2-3 1,0-5-1,1-3 0,-1-1 0,2-1 15,1 0 0,-4-6 0,-2-1 0</inkml:trace>
  <inkml:trace contextRef="#ctx0" brushRef="#br0">30658 4460 8688,'0'-19'0,"0"0"0,2 1 516,3 2 0,-4 7 0,6 1 0,-3 3 0,1 7 0,-2 6 0,-1 4 0,-2 3 0,0-1 1,0 2-1,0 2-229,0 1 1,0 5-1,2-5 1,1-1-1,3-1 1,1 1 0,1 1-1,0-1 1,3-4-1,1-3 1,3-1-1,-1-1 1,1-1-477,-1-3 1,5 2 0,2-3 0,1 0-1,2-3 1,0-2 0,0-3 0,0 0-1,0-1 1,-1 0 0,-3-1 0,-2-1-1,-2-1-2896,-2 0 0,-1 3 3085,-3-4 0,3-1 0,-5-4 0</inkml:trace>
  <inkml:trace contextRef="#ctx0" brushRef="#br0">31075 4374 8388,'-9'-6'356,"-1"-4"0,1-1 0,-6 3 0,1 6 0,1 9 0,2 4 0,3 6 0,0 4 0,0 5 0,-2 3 0,1 3-315,-1 1 1,2 7 0,-3-3 0,3 1 0,0 1 0,0 1 0,-3 0 0,0-1 0,-1-2 0,4-2-42,2-3 0,-5 5 0,3 0 0</inkml:trace>
  <inkml:trace contextRef="#ctx0" brushRef="#br0">31234 4302 8567,'16'-10'356,"3"1"1,-3 6 0,3-2-1,-3 5 1,-3 6 0,-2 9-1,-1 7 1,1 7 0,0 4 0,-1 6-1,-6 2 1,0 6 0,-1 2-152,1 4 0,0 6 1,-9-6-1,-5 3 0,-2 3 1,-3 0-1,1-1 0,-1-5 1,1-4-1,-2-1 0,-2 0 1,-1 0-1,2-2-1703,1-4 0,-4 3 0,0-4 1498,-3 6 0,-1 7 0,-4-3 0</inkml:trace>
  <inkml:trace contextRef="#ctx0" brushRef="#br0">30816 5755 8107,'-6'-14'0,"-2"0"0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1.png>
</file>

<file path=ppt/media/image210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80.png>
</file>

<file path=ppt/media/image29.png>
</file>

<file path=ppt/media/image3.png>
</file>

<file path=ppt/media/image30.png>
</file>

<file path=ppt/media/image30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C45A928-D252-4E73-BA6C-5EBB50EA9974}" type="datetimeFigureOut">
              <a:rPr lang="en-US"/>
              <a:pPr>
                <a:defRPr/>
              </a:pPr>
              <a:t>4/10/23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DDE926EA-2410-44E1-B457-BBA54A1622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7340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0"/>
          <p:cNvSpPr/>
          <p:nvPr/>
        </p:nvSpPr>
        <p:spPr>
          <a:xfrm>
            <a:off x="1206500" y="3648076"/>
            <a:ext cx="9753600" cy="1279525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32"/>
          <p:cNvSpPr/>
          <p:nvPr/>
        </p:nvSpPr>
        <p:spPr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21"/>
          <p:cNvSpPr/>
          <p:nvPr/>
        </p:nvSpPr>
        <p:spPr>
          <a:xfrm>
            <a:off x="1206500" y="3648076"/>
            <a:ext cx="304800" cy="1279525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31"/>
          <p:cNvSpPr/>
          <p:nvPr/>
        </p:nvSpPr>
        <p:spPr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4763"/>
            <a:ext cx="3048000" cy="366712"/>
          </a:xfrm>
        </p:spPr>
        <p:txBody>
          <a:bodyPr/>
          <a:lstStyle>
            <a:lvl1pPr>
              <a:defRPr sz="1400" smtClean="0"/>
            </a:lvl1pPr>
          </a:lstStyle>
          <a:p>
            <a:pPr>
              <a:defRPr/>
            </a:pPr>
            <a:fld id="{E16C4EF9-5865-4A6A-9380-B94D95EDFBB1}" type="datetime1">
              <a:rPr lang="en-US"/>
              <a:pPr>
                <a:defRPr/>
              </a:pPr>
              <a:t>4/10/23</a:t>
            </a:fld>
            <a:endParaRPr lang="en-US"/>
          </a:p>
        </p:txBody>
      </p:sp>
      <p:sp>
        <p:nvSpPr>
          <p:cNvPr id="11" name="Slide Number Placeholder 28"/>
          <p:cNvSpPr>
            <a:spLocks noGrp="1"/>
          </p:cNvSpPr>
          <p:nvPr>
            <p:ph type="sldNum" sz="quarter" idx="11"/>
          </p:nvPr>
        </p:nvSpPr>
        <p:spPr>
          <a:xfrm>
            <a:off x="1621367" y="6354763"/>
            <a:ext cx="1625600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DE774B-0244-43AE-81AE-949E2AED0B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282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671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4/10/23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98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191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4/10/23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3677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13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52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827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5690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8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D8D4EC-B919-4B7F-AD2C-08A3936481C2}" type="datetime1">
              <a:rPr lang="en-US"/>
              <a:pPr>
                <a:defRPr/>
              </a:pPr>
              <a:t>4/10/23</a:t>
            </a:fld>
            <a:endParaRPr lang="en-US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1FFA5E-D537-4A8C-B688-12FAF7CC1F1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092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4318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241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069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732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51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7690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5250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95751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30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278A1A-418A-4889-8466-7277E8543661}" type="datetime1">
              <a:rPr lang="en-US"/>
              <a:pPr>
                <a:defRPr/>
              </a:pPr>
              <a:t>4/10/23</a:t>
            </a:fld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451084-9ADD-481F-8E3A-A4A104A158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D7207B-C772-46C0-AF6B-C696C628ECD6}" type="datetime1">
              <a:rPr lang="en-US"/>
              <a:pPr>
                <a:defRPr/>
              </a:pPr>
              <a:t>4/10/23</a:t>
            </a:fld>
            <a:endParaRPr lang="en-US"/>
          </a:p>
        </p:txBody>
      </p:sp>
      <p:sp>
        <p:nvSpPr>
          <p:cNvPr id="8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0823A-D158-4554-9F4D-D1401680ED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890D1A-9AF0-4373-9C19-31BA056F18D0}" type="datetime1">
              <a:rPr lang="en-US"/>
              <a:pPr>
                <a:defRPr/>
              </a:pPr>
              <a:t>4/10/23</a:t>
            </a:fld>
            <a:endParaRPr lang="en-US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802858-B2E8-4CEF-AB5E-E0718287C1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5CEBB1-9625-48F6-B3A4-11D228BFD397}" type="datetime1">
              <a:rPr lang="en-US"/>
              <a:pPr>
                <a:defRPr/>
              </a:pPr>
              <a:t>4/10/23</a:t>
            </a:fld>
            <a:endParaRPr lang="en-US"/>
          </a:p>
        </p:txBody>
      </p:sp>
      <p:sp>
        <p:nvSpPr>
          <p:cNvPr id="3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2D8101-5309-4DFF-AB2A-546F31B418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195152B-B4E1-457A-BC5F-3AB91570D542}" type="datetime1">
              <a:rPr lang="en-US" smtClean="0"/>
              <a:pPr>
                <a:defRPr/>
              </a:pPr>
              <a:t>4/10/23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BDBEE41-09A9-4372-AA29-C508F4A5354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66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16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504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609600" y="152400"/>
            <a:ext cx="109728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609600" y="1219200"/>
            <a:ext cx="10972800" cy="4910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1" y="6356351"/>
            <a:ext cx="3052233" cy="365125"/>
          </a:xfrm>
          <a:prstGeom prst="rect">
            <a:avLst/>
          </a:prstGeom>
        </p:spPr>
        <p:txBody>
          <a:bodyPr vert="horz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 smtClean="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fld id="{D195152B-B4E1-457A-BC5F-3AB91570D542}" type="datetime1">
              <a:rPr lang="en-US"/>
              <a:pPr>
                <a:defRPr/>
              </a:pPr>
              <a:t>4/10/23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033" y="6356351"/>
            <a:ext cx="2641600" cy="365125"/>
          </a:xfrm>
          <a:prstGeom prst="rect">
            <a:avLst/>
          </a:prstGeom>
        </p:spPr>
        <p:txBody>
          <a:bodyPr vert="horz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fld id="{1BDBEE41-09A9-4372-AA29-C508F4A535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246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6" r:id="rId2"/>
    <p:sldLayoutId id="2147483665" r:id="rId3"/>
    <p:sldLayoutId id="2147483664" r:id="rId4"/>
    <p:sldLayoutId id="2147483663" r:id="rId5"/>
    <p:sldLayoutId id="2147483662" r:id="rId6"/>
    <p:sldLayoutId id="2147483680" r:id="rId7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9pPr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pitchFamily="18" charset="2"/>
        <a:buChar char="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73050" algn="l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pitchFamily="18" charset="2"/>
        <a:buChar char=""/>
        <a:defRPr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325" indent="-228600" algn="l" rtl="0" eaLnBrk="0" fontAlgn="base" hangingPunct="0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 rtl="0" eaLnBrk="0" fontAlgn="base" hangingPunct="0">
        <a:spcBef>
          <a:spcPts val="400"/>
        </a:spcBef>
        <a:spcAft>
          <a:spcPct val="0"/>
        </a:spcAft>
        <a:buClr>
          <a:srgbClr val="8BA2B4"/>
        </a:buClr>
        <a:buSzPct val="70000"/>
        <a:buFont typeface="Wingdings" pitchFamily="2" charset="2"/>
        <a:buChar char="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36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7D500-1223-4445-9EB2-2C72C770F9EB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249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customXml" Target="../ink/ink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customXml" Target="../ink/ink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customXml" Target="../ink/ink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customXml" Target="../ink/ink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362200" y="1447800"/>
            <a:ext cx="7467600" cy="205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218" name="Title 1"/>
          <p:cNvSpPr>
            <a:spLocks noGrp="1"/>
          </p:cNvSpPr>
          <p:nvPr>
            <p:ph type="ctrTitle"/>
          </p:nvPr>
        </p:nvSpPr>
        <p:spPr>
          <a:xfrm>
            <a:off x="2743200" y="1823484"/>
            <a:ext cx="6858000" cy="1295400"/>
          </a:xfrm>
        </p:spPr>
        <p:txBody>
          <a:bodyPr/>
          <a:lstStyle/>
          <a:p>
            <a:pPr algn="ctr" eaLnBrk="1" hangingPunct="1"/>
            <a:r>
              <a:rPr lang="en-US" sz="2800" dirty="0">
                <a:solidFill>
                  <a:schemeClr val="bg1"/>
                </a:solidFill>
              </a:rPr>
              <a:t>DSC40B: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Theoretical Foundations of Data Science II 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7000" y="3962400"/>
            <a:ext cx="6858000" cy="1885950"/>
          </a:xfrm>
        </p:spPr>
        <p:txBody>
          <a:bodyPr>
            <a:norm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sz="2800" dirty="0"/>
              <a:t>Lecture 3:   </a:t>
            </a:r>
            <a:r>
              <a:rPr lang="en-US" sz="2800" i="1" dirty="0"/>
              <a:t>More on asymptotic time complexity; Best and Worst case</a:t>
            </a:r>
          </a:p>
          <a:p>
            <a:pPr algn="ctr" eaLnBrk="1" fontAlgn="auto" hangingPunct="1">
              <a:spcAft>
                <a:spcPts val="0"/>
              </a:spcAft>
              <a:defRPr/>
            </a:pPr>
            <a:endParaRPr lang="en-US" sz="1600" dirty="0"/>
          </a:p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sz="2800" dirty="0"/>
              <a:t>Instructor: Yusu Wang</a:t>
            </a:r>
          </a:p>
        </p:txBody>
      </p:sp>
      <p:sp>
        <p:nvSpPr>
          <p:cNvPr id="5" name="Rectangle 4"/>
          <p:cNvSpPr/>
          <p:nvPr/>
        </p:nvSpPr>
        <p:spPr>
          <a:xfrm>
            <a:off x="2362200" y="1447800"/>
            <a:ext cx="304800" cy="2057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99869-A9C4-4256-99D0-4CEEE166C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A4C9B6F-4027-4118-BC6A-FA18AD5A6D4E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19201"/>
                <a:ext cx="9601200" cy="493712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/>
                      </a:rPr>
                      <m:t>Θ</m:t>
                    </m:r>
                    <m:r>
                      <a:rPr lang="en-US" sz="2400" i="1">
                        <a:latin typeface="Cambria Math"/>
                      </a:rPr>
                      <m:t>(</m:t>
                    </m:r>
                    <m:r>
                      <a:rPr lang="en-US" sz="24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400" dirty="0"/>
                  <a:t> if and only if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/>
                      </a:rPr>
                      <m:t>=</m:t>
                    </m:r>
                    <m:r>
                      <a:rPr lang="en-US" sz="2400" i="1">
                        <a:latin typeface="Cambria Math"/>
                      </a:rPr>
                      <m:t>𝑂</m:t>
                    </m:r>
                    <m:r>
                      <a:rPr lang="en-US" sz="2400" i="1">
                        <a:latin typeface="Cambria Math"/>
                      </a:rPr>
                      <m:t>(</m:t>
                    </m:r>
                    <m:r>
                      <a:rPr lang="en-US" sz="24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400" dirty="0"/>
                  <a:t>,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/>
                      </a:rPr>
                      <m:t>Ω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𝑔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. 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r>
                  <a:rPr lang="en-US" sz="2400" dirty="0"/>
                  <a:t>(Transpose) symmetry:</a:t>
                </a:r>
              </a:p>
              <a:p>
                <a:pPr lvl="1"/>
                <a:r>
                  <a:rPr lang="en-US" sz="2100" dirty="0"/>
                  <a:t>If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000" i="1">
                        <a:latin typeface="Cambria Math"/>
                      </a:rPr>
                      <m:t>(</m:t>
                    </m:r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000" dirty="0"/>
                  <a:t>, then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endParaRPr lang="en-US" sz="2100" dirty="0"/>
              </a:p>
              <a:p>
                <a:pPr lvl="1"/>
                <a:r>
                  <a:rPr lang="en-US" sz="2000" dirty="0"/>
                  <a:t>If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a:rPr lang="en-US" sz="2000" i="1">
                        <a:latin typeface="Cambria Math"/>
                      </a:rPr>
                      <m:t>𝑂</m:t>
                    </m:r>
                    <m:r>
                      <a:rPr lang="en-US" sz="2000" i="1">
                        <a:latin typeface="Cambria Math"/>
                      </a:rPr>
                      <m:t>(</m:t>
                    </m:r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000" dirty="0"/>
                  <a:t>, then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/>
                      </a:rPr>
                      <m:t>Ω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r>
                  <a:rPr lang="en-US" sz="2000" dirty="0"/>
                  <a:t> The converse also holds. </a:t>
                </a:r>
              </a:p>
              <a:p>
                <a:pPr lvl="2"/>
                <a:r>
                  <a:rPr lang="en-US" sz="1700" dirty="0" err="1"/>
                  <a:t>E.g</a:t>
                </a:r>
                <a:r>
                  <a:rPr lang="en-US" sz="1700" dirty="0"/>
                  <a:t>,  </a:t>
                </a: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7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)  </m:t>
                        </m:r>
                      </m:e>
                    </m:func>
                    <m:r>
                      <a:rPr lang="en-US" sz="1700" i="1">
                        <a:latin typeface="Cambria Math" panose="02040503050406030204" pitchFamily="18" charset="0"/>
                      </a:rPr>
                      <m:t>⇒  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7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 = </m:t>
                        </m:r>
                      </m:e>
                    </m:func>
                    <m:r>
                      <m:rPr>
                        <m:sty m:val="p"/>
                      </m:rPr>
                      <a:rPr lang="en-US" sz="1700">
                        <a:latin typeface="Cambria Math" panose="02040503050406030204" pitchFamily="18" charset="0"/>
                      </a:rPr>
                      <m:t>Ω</m:t>
                    </m:r>
                    <m:d>
                      <m:d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1700" dirty="0"/>
              </a:p>
              <a:p>
                <a:endParaRPr lang="en-US" sz="2400" dirty="0"/>
              </a:p>
              <a:p>
                <a:r>
                  <a:rPr lang="en-US" sz="2400" dirty="0"/>
                  <a:t>Transitivity: </a:t>
                </a:r>
              </a:p>
              <a:p>
                <a:pPr lvl="1"/>
                <a:r>
                  <a:rPr lang="en-US" sz="2000" dirty="0"/>
                  <a:t>If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a:rPr lang="en-US" sz="2000" i="1">
                        <a:latin typeface="Cambria Math"/>
                      </a:rPr>
                      <m:t>𝑂</m:t>
                    </m:r>
                    <m:r>
                      <a:rPr lang="en-US" sz="2000" i="1">
                        <a:latin typeface="Cambria Math"/>
                      </a:rPr>
                      <m:t>(</m:t>
                    </m:r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a:rPr lang="en-US" sz="2000" i="1">
                        <a:latin typeface="Cambria Math"/>
                      </a:rPr>
                      <m:t>𝑂</m:t>
                    </m:r>
                    <m:r>
                      <a:rPr lang="en-US" sz="2000" i="1">
                        <a:latin typeface="Cambria Math"/>
                      </a:rPr>
                      <m:t>(</m:t>
                    </m:r>
                    <m:r>
                      <a:rPr lang="en-US" sz="2000" i="1">
                        <a:latin typeface="Cambria Math"/>
                      </a:rPr>
                      <m:t>h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000" dirty="0"/>
                  <a:t>, then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a:rPr lang="en-US" sz="2000" i="1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h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000" dirty="0"/>
                  <a:t>.</a:t>
                </a:r>
              </a:p>
              <a:p>
                <a:pPr lvl="1"/>
                <a:r>
                  <a:rPr lang="en-US" sz="2000" dirty="0"/>
                  <a:t>Same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/>
                      </a:rPr>
                      <m:t>Ω</m:t>
                    </m:r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/>
                      </a:rPr>
                      <m:t>Θ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E.g,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𝑂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 </m:t>
                        </m:r>
                      </m:e>
                    </m:func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⇒</m:t>
                    </m:r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𝑂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</m:oMath>
                </a14:m>
                <a:endParaRPr lang="en-US" sz="2000" dirty="0"/>
              </a:p>
              <a:p>
                <a:pPr lvl="1"/>
                <a:endParaRPr lang="en-US" sz="20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A4C9B6F-4027-4118-BC6A-FA18AD5A6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19201"/>
                <a:ext cx="9601200" cy="4937125"/>
              </a:xfrm>
              <a:blipFill>
                <a:blip r:embed="rId2"/>
                <a:stretch>
                  <a:fillRect l="-444" t="-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4F0AAEA-4B81-6272-F95D-03D56011068B}"/>
                  </a:ext>
                </a:extLst>
              </p14:cNvPr>
              <p14:cNvContentPartPr/>
              <p14:nvPr/>
            </p14:nvContentPartPr>
            <p14:xfrm>
              <a:off x="616320" y="999720"/>
              <a:ext cx="10558080" cy="4107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4F0AAEA-4B81-6272-F95D-03D56011068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6960" y="990360"/>
                <a:ext cx="10576800" cy="412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5644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8DE77-D902-458D-94AB-F19710B5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404FC2-439E-4EC8-99EC-06B5C1D47B4F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85800" y="1121979"/>
                <a:ext cx="10896600" cy="5202621"/>
              </a:xfrm>
            </p:spPr>
            <p:txBody>
              <a:bodyPr/>
              <a:lstStyle/>
              <a:p>
                <a:r>
                  <a:rPr lang="en-US" sz="2200" dirty="0"/>
                  <a:t>Prove the statement that </a:t>
                </a:r>
              </a:p>
              <a:p>
                <a:pPr marL="0" indent="0">
                  <a:buNone/>
                </a:pPr>
                <a:r>
                  <a:rPr lang="en-US" sz="2200" dirty="0"/>
                  <a:t>	</a:t>
                </a:r>
                <a:r>
                  <a:rPr lang="en-US" sz="2200" i="1" dirty="0"/>
                  <a:t>If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𝛩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i="1" dirty="0"/>
                  <a:t>, then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𝛩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200" i="1" dirty="0"/>
                  <a:t>. </a:t>
                </a:r>
              </a:p>
              <a:p>
                <a:pPr marL="0" indent="0">
                  <a:buNone/>
                </a:pPr>
                <a:endParaRPr lang="en-US" sz="400" dirty="0"/>
              </a:p>
              <a:p>
                <a:r>
                  <a:rPr lang="en-US" sz="2200" dirty="0"/>
                  <a:t>Proof: </a:t>
                </a:r>
              </a:p>
              <a:p>
                <a:pPr marL="274638" lvl="1" indent="0">
                  <a:buNone/>
                </a:pPr>
                <a:r>
                  <a:rPr lang="en-US" sz="2000" dirty="0"/>
                  <a:t>Since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000" dirty="0"/>
                  <a:t>by definition, we know that there exist two positive constants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000" dirty="0"/>
                  <a:t>, as well as integer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sz="2000" dirty="0"/>
                  <a:t>, </a:t>
                </a:r>
                <a:r>
                  <a:rPr lang="en-US" sz="2000" dirty="0" err="1"/>
                  <a:t>s.t.</a:t>
                </a:r>
                <a:r>
                  <a:rPr lang="en-US" sz="2000" dirty="0"/>
                  <a:t> </a:t>
                </a:r>
              </a:p>
              <a:p>
                <a:pPr marL="274638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∀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&gt;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  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274638" lvl="1" indent="0">
                  <a:buNone/>
                </a:pPr>
                <a:r>
                  <a:rPr lang="en-US" sz="2000" dirty="0"/>
                  <a:t>By LHS of the above inequality,  we have that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 </a:t>
                </a:r>
              </a:p>
              <a:p>
                <a:pPr marL="274638" lvl="1" indent="0">
                  <a:buNone/>
                </a:pPr>
                <a:r>
                  <a:rPr lang="en-US" sz="2000" dirty="0"/>
                  <a:t>By RHS of the above inequality, we have that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≥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 </a:t>
                </a:r>
              </a:p>
              <a:p>
                <a:pPr marL="274638" lvl="1" indent="0">
                  <a:buNone/>
                </a:pPr>
                <a:r>
                  <a:rPr lang="en-US" sz="2000" dirty="0"/>
                  <a:t>Putting these two together, we have that there exist positive 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000" dirty="0"/>
                  <a:t>, and integer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sz="2000" dirty="0"/>
                  <a:t>, </a:t>
                </a:r>
                <a:r>
                  <a:rPr lang="en-US" sz="2000" dirty="0" err="1"/>
                  <a:t>s.t.</a:t>
                </a:r>
                <a:r>
                  <a:rPr lang="en-US" sz="2000" dirty="0"/>
                  <a:t> </a:t>
                </a:r>
              </a:p>
              <a:p>
                <a:pPr marL="274638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∀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&gt;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  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274638" lvl="1" indent="0">
                  <a:buNone/>
                </a:pPr>
                <a:r>
                  <a:rPr lang="en-US" sz="2000" dirty="0"/>
                  <a:t>Hence by definition of 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sz="2000" dirty="0"/>
                  <a:t> notation, it follows that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endParaRPr lang="en-US" sz="2000" dirty="0"/>
              </a:p>
              <a:p>
                <a:pPr marL="274638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404FC2-439E-4EC8-99EC-06B5C1D47B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85800" y="1121979"/>
                <a:ext cx="10896600" cy="5202621"/>
              </a:xfrm>
              <a:blipFill>
                <a:blip r:embed="rId2"/>
                <a:stretch>
                  <a:fillRect l="-280" t="-8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090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E830-BAF7-43EB-8732-287698F6D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sz="2400" dirty="0">
                    <a:latin typeface="Cambria Math" panose="02040503050406030204" pitchFamily="18" charset="0"/>
                  </a:rPr>
                  <a:t>Assume all functions we consider are </a:t>
                </a:r>
                <a:r>
                  <a:rPr lang="en-US" sz="2400" dirty="0">
                    <a:solidFill>
                      <a:srgbClr val="700000"/>
                    </a:solidFill>
                    <a:latin typeface="Cambria Math" panose="02040503050406030204" pitchFamily="18" charset="0"/>
                  </a:rPr>
                  <a:t>positive functions</a:t>
                </a:r>
                <a:endParaRPr lang="en-US" sz="2400" i="1" dirty="0">
                  <a:solidFill>
                    <a:srgbClr val="700000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endParaRPr lang="en-US" sz="2400" dirty="0"/>
              </a:p>
              <a:p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, then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300" dirty="0"/>
                  <a:t>Useful in analyzing algorithm with multiple commands. </a:t>
                </a:r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389" t="-9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9B43DB78-BFD4-4B55-AAE1-DCC1B4647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4045169"/>
            <a:ext cx="6324600" cy="2508031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B36585D-F7CF-6332-8DCE-FB3E2639CF2E}"/>
                  </a:ext>
                </a:extLst>
              </p14:cNvPr>
              <p14:cNvContentPartPr/>
              <p14:nvPr/>
            </p14:nvContentPartPr>
            <p14:xfrm>
              <a:off x="999360" y="161280"/>
              <a:ext cx="9938880" cy="21337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B36585D-F7CF-6332-8DCE-FB3E2639CF2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0000" y="151920"/>
                <a:ext cx="9957600" cy="215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938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E830-BAF7-43EB-8732-287698F6D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sz="2400" dirty="0">
                    <a:latin typeface="Cambria Math" panose="02040503050406030204" pitchFamily="18" charset="0"/>
                  </a:rPr>
                  <a:t>Assume all functions we consider are positive functions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endParaRPr lang="en-US" sz="2400" dirty="0"/>
              </a:p>
              <a:p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, then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en-US" sz="2000" dirty="0"/>
                  <a:t> </a:t>
                </a:r>
              </a:p>
              <a:p>
                <a:pPr lvl="1"/>
                <a:endParaRPr lang="en-US" sz="2000" dirty="0"/>
              </a:p>
              <a:p>
                <a:pPr lvl="1"/>
                <a:endParaRPr lang="en-US" sz="2000" dirty="0"/>
              </a:p>
              <a:p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, then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000" dirty="0"/>
                  <a:t> </a:t>
                </a:r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389" t="-9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29189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E12A1-D2DB-4256-AE81-367B45C91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C9795-3DE3-42FA-85DB-087A2706468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0"/>
            <a:ext cx="8229600" cy="1752600"/>
          </a:xfrm>
          <a:ln w="22225"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Medium-Identity-H"/>
              </a:rPr>
              <a:t>def </a:t>
            </a:r>
            <a:r>
              <a:rPr lang="en-US" sz="2400" dirty="0">
                <a:solidFill>
                  <a:srgbClr val="0000FF"/>
                </a:solidFill>
                <a:latin typeface="FiraMono-Regular-Identity-H"/>
              </a:rPr>
              <a:t>foo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(n):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8000"/>
                </a:solidFill>
                <a:latin typeface="FiraMono-Medium-Identity-H"/>
              </a:rPr>
              <a:t>	for 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i </a:t>
            </a:r>
            <a:r>
              <a:rPr lang="pt-BR" sz="2400" dirty="0">
                <a:solidFill>
                  <a:srgbClr val="AC21FF"/>
                </a:solidFill>
                <a:latin typeface="FiraMono-Medium-Identity-H"/>
              </a:rPr>
              <a:t>in </a:t>
            </a:r>
            <a:r>
              <a:rPr lang="pt-BR" sz="2400" dirty="0">
                <a:solidFill>
                  <a:srgbClr val="008000"/>
                </a:solidFill>
                <a:latin typeface="FiraMono-Regular-Identity-H"/>
              </a:rPr>
              <a:t>range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(</a:t>
            </a:r>
            <a:r>
              <a:rPr lang="pt-BR" sz="2400" dirty="0">
                <a:solidFill>
                  <a:srgbClr val="666666"/>
                </a:solidFill>
                <a:latin typeface="FiraMono-Regular-Identity-H"/>
              </a:rPr>
              <a:t>4*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n </a:t>
            </a:r>
            <a:r>
              <a:rPr lang="pt-BR" sz="2400" dirty="0">
                <a:solidFill>
                  <a:srgbClr val="666666"/>
                </a:solidFill>
                <a:latin typeface="FiraMono-Regular-Identity-H"/>
              </a:rPr>
              <a:t>+ 4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, </a:t>
            </a:r>
            <a:r>
              <a:rPr lang="pt-BR" sz="2400" dirty="0">
                <a:solidFill>
                  <a:srgbClr val="666666"/>
                </a:solidFill>
                <a:latin typeface="FiraMono-Regular-Identity-H"/>
              </a:rPr>
              <a:t>4*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n</a:t>
            </a:r>
            <a:r>
              <a:rPr lang="pt-BR" sz="2400" dirty="0">
                <a:solidFill>
                  <a:srgbClr val="666666"/>
                </a:solidFill>
                <a:latin typeface="FiraMono-Regular-Identity-H"/>
              </a:rPr>
              <a:t>**2 + 5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):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Medium-Identity-H"/>
              </a:rPr>
              <a:t>		for 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j </a:t>
            </a:r>
            <a:r>
              <a:rPr lang="en-US" sz="2400" dirty="0">
                <a:solidFill>
                  <a:srgbClr val="AC21FF"/>
                </a:solidFill>
                <a:latin typeface="FiraMono-Medium-Identity-H"/>
              </a:rPr>
              <a:t>in </a:t>
            </a:r>
            <a:r>
              <a:rPr lang="en-US" sz="2400" dirty="0">
                <a:solidFill>
                  <a:srgbClr val="008000"/>
                </a:solidFill>
                <a:latin typeface="FiraMono-Regular-Identity-H"/>
              </a:rPr>
              <a:t>range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(</a:t>
            </a:r>
            <a:r>
              <a:rPr lang="en-US" sz="2400" dirty="0">
                <a:solidFill>
                  <a:srgbClr val="666666"/>
                </a:solidFill>
                <a:latin typeface="FiraMono-Regular-Identity-H"/>
              </a:rPr>
              <a:t>100*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n, n</a:t>
            </a:r>
            <a:r>
              <a:rPr lang="en-US" sz="2400" dirty="0">
                <a:solidFill>
                  <a:srgbClr val="666666"/>
                </a:solidFill>
                <a:latin typeface="FiraMono-Regular-Identity-H"/>
              </a:rPr>
              <a:t>**2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):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Regular-Identity-H"/>
              </a:rPr>
              <a:t>			print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FiraMono-Regular-Identity-H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, j)</a:t>
            </a:r>
            <a:endParaRPr lang="en-US" sz="3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F512A5A-5E4C-4495-92AA-9BF134468EC8}"/>
              </a:ext>
            </a:extLst>
          </p:cNvPr>
          <p:cNvSpPr txBox="1">
            <a:spLocks/>
          </p:cNvSpPr>
          <p:nvPr/>
        </p:nvSpPr>
        <p:spPr bwMode="auto">
          <a:xfrm>
            <a:off x="1981200" y="3352800"/>
            <a:ext cx="8229600" cy="2804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6000"/>
              <a:buFont typeface="Wingdings 3" pitchFamily="18" charset="2"/>
              <a:buChar char="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7305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chemeClr val="accent2"/>
              </a:buClr>
              <a:buSzPct val="76000"/>
              <a:buFont typeface="Wingdings 3" pitchFamily="18" charset="2"/>
              <a:buChar char=""/>
              <a:defRPr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BCBCBC"/>
              </a:buClr>
              <a:buSzPct val="76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8BA2B4"/>
              </a:buClr>
              <a:buSzPct val="70000"/>
              <a:buFont typeface="Wingdings" pitchFamily="2" charset="2"/>
              <a:buChar char="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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2FBC279-5B86-4282-6C22-17E24B73047E}"/>
                  </a:ext>
                </a:extLst>
              </p14:cNvPr>
              <p14:cNvContentPartPr/>
              <p14:nvPr/>
            </p14:nvContentPartPr>
            <p14:xfrm>
              <a:off x="4324680" y="730440"/>
              <a:ext cx="6981480" cy="17406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2FBC279-5B86-4282-6C22-17E24B73047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15320" y="721080"/>
                <a:ext cx="7000200" cy="175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9958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E830-BAF7-43EB-8732-287698F6D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endParaRPr lang="en-US" sz="2400" dirty="0"/>
              </a:p>
              <a:p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, then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en-US" sz="2000" dirty="0"/>
                  <a:t> </a:t>
                </a:r>
              </a:p>
              <a:p>
                <a:pPr lvl="1"/>
                <a:endParaRPr lang="en-US" sz="2000" dirty="0"/>
              </a:p>
              <a:p>
                <a:pPr lvl="1"/>
                <a:endParaRPr lang="en-US" sz="2000" dirty="0"/>
              </a:p>
              <a:p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400" dirty="0"/>
                  <a:t>but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∉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, </a:t>
                </a:r>
              </a:p>
              <a:p>
                <a:pPr marL="0" indent="0">
                  <a:buNone/>
                </a:pPr>
                <a:r>
                  <a:rPr lang="en-US" sz="2400" dirty="0"/>
                  <a:t>   	then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 </a:t>
                </a:r>
              </a:p>
              <a:p>
                <a:pPr lvl="1"/>
                <a:r>
                  <a:rPr lang="en-US" sz="2000" dirty="0"/>
                  <a:t>That’s why sometimes we can talk about the </a:t>
                </a:r>
                <a:r>
                  <a:rPr lang="en-US" sz="2000" dirty="0">
                    <a:solidFill>
                      <a:srgbClr val="700000"/>
                    </a:solidFill>
                  </a:rPr>
                  <a:t>dominating terms </a:t>
                </a: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and ignore </a:t>
                </a:r>
                <a:r>
                  <a:rPr lang="en-US" sz="2000" dirty="0">
                    <a:solidFill>
                      <a:srgbClr val="700000"/>
                    </a:solidFill>
                  </a:rPr>
                  <a:t>lower-order terms</a:t>
                </a:r>
              </a:p>
              <a:p>
                <a:pPr lvl="1"/>
                <a:r>
                  <a:rPr lang="en-US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E.g</a:t>
                </a:r>
                <a:r>
                  <a:rPr lang="en-US" sz="200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3 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ad>
                      <m:radPr>
                        <m:degHide m:val="on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  <m:r>
                      <a:rPr lang="en-US" sz="20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0440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B0339-E816-4A88-8EA7-78BC6F54B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 1: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3F981F-7447-4DCC-83A1-628770F024C3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dirty="0"/>
                  <a:t>In this course, we mostly use asymptotic language to measure time complexity of algorithms</a:t>
                </a:r>
              </a:p>
              <a:p>
                <a:r>
                  <a:rPr lang="en-US" dirty="0"/>
                  <a:t>However, it can be used for other places where a measurement of growth rate is needed. </a:t>
                </a:r>
              </a:p>
              <a:p>
                <a:pPr marL="274638" lvl="1" indent="0">
                  <a:buNone/>
                </a:pPr>
                <a:endParaRPr lang="en-US" sz="600" dirty="0"/>
              </a:p>
              <a:p>
                <a:pPr lvl="1"/>
                <a:r>
                  <a:rPr lang="en-US" dirty="0"/>
                  <a:t>Ex1: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1+</m:t>
                        </m:r>
                        <m:func>
                          <m:func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>
                                <a:latin typeface="Cambria Math" panose="02040503050406030204" pitchFamily="18" charset="0"/>
                              </a:rPr>
                              <m:t>lg</m:t>
                            </m:r>
                          </m:fNam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2+⋯+</m:t>
                            </m:r>
                            <m:func>
                              <m:func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</a:rPr>
                                  <m:t>lg</m:t>
                                </m:r>
                              </m:fName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= </m:t>
                                </m:r>
                              </m:e>
                            </m:func>
                          </m:e>
                        </m:func>
                      </m:e>
                    </m:func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!</m:t>
                        </m:r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dirty="0"/>
              </a:p>
              <a:p>
                <a:pPr lvl="1"/>
                <a:endParaRPr lang="en-US" sz="600" dirty="0"/>
              </a:p>
              <a:p>
                <a:pPr lvl="1"/>
                <a:r>
                  <a:rPr lang="en-US" dirty="0"/>
                  <a:t>Ex2:   CLT says that the sample mean has a normal distribution with standard deviation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ad>
                      <m:radPr>
                        <m:degHide m:val="on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</m:oMath>
                </a14:m>
                <a:r>
                  <a:rPr lang="en-US" dirty="0"/>
                  <a:t>,  we often say that the error in sample mean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(1/</m:t>
                    </m:r>
                    <m:rad>
                      <m:radPr>
                        <m:degHide m:val="on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</m:oMath>
                </a14:m>
                <a:r>
                  <a:rPr lang="en-US" dirty="0"/>
                  <a:t>) with high probability. 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3F981F-7447-4DCC-83A1-628770F024C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667" t="-1111" r="-10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337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8E23-FE8E-4D62-90F8-BD073BF24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Caution 1: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9290E6-7DF4-4A1F-8F98-1BFC314A8C35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dirty="0"/>
                  <a:t>It is convenient to think that</a:t>
                </a:r>
              </a:p>
              <a:p>
                <a:pPr lvl="1"/>
                <a:r>
                  <a:rPr lang="en-US" sz="2200" dirty="0"/>
                  <a:t>Big-O is smaller than or equal to </a:t>
                </a:r>
              </a:p>
              <a:p>
                <a:pPr lvl="1"/>
                <a:r>
                  <a:rPr lang="en-US" sz="2200" dirty="0"/>
                  <a:t>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/>
                      </a:rPr>
                      <m:t>Ω</m:t>
                    </m:r>
                  </m:oMath>
                </a14:m>
                <a:r>
                  <a:rPr lang="en-US" sz="2200" dirty="0"/>
                  <a:t> is larger than or equal to </a:t>
                </a:r>
              </a:p>
              <a:p>
                <a:pPr lvl="1"/>
                <a:r>
                  <a:rPr lang="en-US" sz="2200" dirty="0"/>
                  <a:t>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/>
                      </a:rPr>
                      <m:t>Θ</m:t>
                    </m:r>
                  </m:oMath>
                </a14:m>
                <a:r>
                  <a:rPr lang="en-US" sz="2200" dirty="0"/>
                  <a:t> is equal </a:t>
                </a:r>
              </a:p>
              <a:p>
                <a:pPr lvl="4"/>
                <a:endParaRPr lang="en-US" sz="1500" dirty="0"/>
              </a:p>
              <a:p>
                <a:r>
                  <a:rPr lang="en-US" dirty="0"/>
                  <a:t>However, </a:t>
                </a:r>
              </a:p>
              <a:p>
                <a:pPr lvl="1"/>
                <a:r>
                  <a:rPr lang="en-US" dirty="0"/>
                  <a:t>These relations are modulo constant factor scaling</a:t>
                </a:r>
              </a:p>
              <a:p>
                <a:pPr lvl="1"/>
                <a:r>
                  <a:rPr lang="en-US" dirty="0"/>
                  <a:t>Not every pair of functions have such relations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9290E6-7DF4-4A1F-8F98-1BFC314A8C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667" t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4858F19-87CA-4879-80A9-E98793A85E64}"/>
                  </a:ext>
                </a:extLst>
              </p:cNvPr>
              <p:cNvSpPr/>
              <p:nvPr/>
            </p:nvSpPr>
            <p:spPr bwMode="auto">
              <a:xfrm>
                <a:off x="1981200" y="4876800"/>
                <a:ext cx="8229600" cy="762000"/>
              </a:xfrm>
              <a:prstGeom prst="rect">
                <a:avLst/>
              </a:prstGeom>
              <a:solidFill>
                <a:srgbClr val="406DA4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2400" dirty="0">
                    <a:solidFill>
                      <a:schemeClr val="bg1"/>
                    </a:solidFill>
                    <a:latin typeface="Times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bg1"/>
                            </a:solidFill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∉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𝑂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(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bg1"/>
                            </a:solidFill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  <a:latin typeface="Times" charset="0"/>
                  </a:rPr>
                  <a:t>, this does not imply that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bg1"/>
                            </a:solidFill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solidFill>
                          <a:schemeClr val="bg1"/>
                        </a:solidFill>
                        <a:latin typeface="Cambria Math"/>
                      </a:rPr>
                      <m:t>Ω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(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bg1"/>
                            </a:solidFill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  <a:latin typeface="Times" charset="0"/>
                  </a:rPr>
                  <a:t>. </a:t>
                </a:r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4858F19-87CA-4879-80A9-E98793A85E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81200" y="4876800"/>
                <a:ext cx="8229600" cy="762000"/>
              </a:xfrm>
              <a:prstGeom prst="rect">
                <a:avLst/>
              </a:prstGeom>
              <a:blipFill>
                <a:blip r:embed="rId3"/>
                <a:stretch>
                  <a:fillRect t="-551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647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FE895-272B-4114-A72D-8F061E30A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Caution 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DFB8B961-6188-4163-B100-65A61E650DC7}"/>
                  </a:ext>
                </a:extLst>
              </p:cNvPr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685800" y="1219201"/>
                <a:ext cx="9525000" cy="4937125"/>
              </a:xfrm>
            </p:spPr>
            <p:txBody>
              <a:bodyPr/>
              <a:lstStyle/>
              <a:p>
                <a:pPr eaLnBrk="1" hangingPunct="1"/>
                <a:r>
                  <a:rPr lang="en-US" sz="2400" dirty="0"/>
                  <a:t>Provide a unified language to measure the performance of algorithms</a:t>
                </a:r>
              </a:p>
              <a:p>
                <a:pPr lvl="1" eaLnBrk="1" hangingPunct="1"/>
                <a:r>
                  <a:rPr lang="en-US" sz="2000" dirty="0"/>
                  <a:t>Give us intuitive idea how fast we shall expect the alg.</a:t>
                </a:r>
              </a:p>
              <a:p>
                <a:pPr lvl="1" eaLnBrk="1" hangingPunct="1"/>
                <a:r>
                  <a:rPr lang="en-US" sz="2000" dirty="0"/>
                  <a:t>Can now compare various algorithms for the same problem</a:t>
                </a:r>
              </a:p>
              <a:p>
                <a:pPr lvl="1" eaLnBrk="1" hangingPunct="1"/>
                <a:endParaRPr lang="en-US" sz="2000" dirty="0"/>
              </a:p>
              <a:p>
                <a:pPr eaLnBrk="1" hangingPunct="1"/>
                <a:r>
                  <a:rPr lang="en-US" sz="2400" dirty="0"/>
                  <a:t>Constants hidden! </a:t>
                </a:r>
              </a:p>
              <a:p>
                <a:pPr lvl="1" eaLnBrk="1" hangingPunct="1"/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0B1196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0B1196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𝑣𝑠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.   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lg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⁡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:pPr lvl="2" eaLnBrk="1" hangingPunct="1"/>
                <a:r>
                  <a:rPr lang="en-US" sz="2100" dirty="0"/>
                  <a:t>Say,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100" dirty="0"/>
                  <a:t>, while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 \</m:t>
                    </m:r>
                    <m:r>
                      <m:rPr>
                        <m:sty m:val="p"/>
                      </m:rPr>
                      <a:rPr lang="en-US" sz="2100" b="0" i="1" smtClean="0">
                        <a:latin typeface="Cambria Math" panose="02040503050406030204" pitchFamily="18" charset="0"/>
                      </a:rPr>
                      <m:t>lg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100" dirty="0"/>
                  <a:t> ,which one would you use in practice? </a:t>
                </a:r>
              </a:p>
              <a:p>
                <a:pPr eaLnBrk="1" hangingPunct="1"/>
                <a:endParaRPr lang="en-US" sz="2400" i="1" dirty="0">
                  <a:solidFill>
                    <a:srgbClr val="0B1196"/>
                  </a:solidFill>
                </a:endParaRP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DFB8B961-6188-4163-B100-65A61E650D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85800" y="1219201"/>
                <a:ext cx="9525000" cy="4937125"/>
              </a:xfrm>
              <a:blipFill>
                <a:blip r:embed="rId2"/>
                <a:stretch>
                  <a:fillRect l="-448" t="-9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6055A40-343C-3CF9-9BE6-606A62C3A26A}"/>
                  </a:ext>
                </a:extLst>
              </p14:cNvPr>
              <p14:cNvContentPartPr/>
              <p14:nvPr/>
            </p14:nvContentPartPr>
            <p14:xfrm>
              <a:off x="5189400" y="3102840"/>
              <a:ext cx="1000080" cy="968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6055A40-343C-3CF9-9BE6-606A62C3A26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80040" y="3093480"/>
                <a:ext cx="1018800" cy="98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8352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E7947-DF97-4297-8421-BABE5B416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Caution 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68927C-4326-471C-A459-49195CC6CBC6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19200"/>
                <a:ext cx="11201400" cy="4937760"/>
              </a:xfrm>
            </p:spPr>
            <p:txBody>
              <a:bodyPr/>
              <a:lstStyle/>
              <a:p>
                <a:r>
                  <a:rPr lang="en-US" dirty="0"/>
                  <a:t>Don’t include constants, lower-order terms in the notation.</a:t>
                </a:r>
              </a:p>
              <a:p>
                <a:pPr lvl="1"/>
                <a:endParaRPr lang="en-US" sz="600" dirty="0"/>
              </a:p>
              <a:p>
                <a:pPr lvl="1"/>
                <a:r>
                  <a:rPr lang="en-US" dirty="0">
                    <a:solidFill>
                      <a:srgbClr val="C00000"/>
                    </a:solidFill>
                  </a:rPr>
                  <a:t>Bad: </a:t>
                </a: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3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 + 2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+ 5 = </m:t>
                    </m:r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(3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00" dirty="0"/>
              </a:p>
              <a:p>
                <a:pPr lvl="1"/>
                <a:r>
                  <a:rPr lang="en-US" dirty="0">
                    <a:solidFill>
                      <a:srgbClr val="008000"/>
                    </a:solidFill>
                  </a:rPr>
                  <a:t>Good: </a:t>
                </a: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3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 + 2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+ 5 = </m:t>
                    </m:r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00" dirty="0"/>
              </a:p>
              <a:p>
                <a:pPr lvl="1"/>
                <a:r>
                  <a:rPr lang="en-US" dirty="0"/>
                  <a:t>It isn’t wrong to do so, just defeats the purpose.</a:t>
                </a:r>
              </a:p>
              <a:p>
                <a:endParaRPr lang="en-US" sz="1000" dirty="0"/>
              </a:p>
              <a:p>
                <a:r>
                  <a:rPr lang="en-US" dirty="0"/>
                  <a:t>Don’t misinterpret meaning of </a:t>
                </a:r>
                <a:r>
                  <a:rPr lang="el-GR" dirty="0"/>
                  <a:t>Θ(⋅).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does not mean that there are constants so that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/>
                  <a:t>. </a:t>
                </a:r>
              </a:p>
              <a:p>
                <a:pPr lvl="1"/>
                <a:r>
                  <a:rPr lang="en-US" dirty="0" err="1"/>
                  <a:t>E.g</a:t>
                </a:r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3 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rad>
                      <m:radPr>
                        <m:degHide m:val="on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68927C-4326-471C-A459-49195CC6CBC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19200"/>
                <a:ext cx="11201400" cy="4937760"/>
              </a:xfrm>
              <a:blipFill>
                <a:blip r:embed="rId2"/>
                <a:stretch>
                  <a:fillRect l="-490" t="-1111" r="-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BFFB211-DF9E-668C-4F69-113F22B21790}"/>
                  </a:ext>
                </a:extLst>
              </p14:cNvPr>
              <p14:cNvContentPartPr/>
              <p14:nvPr/>
            </p14:nvContentPartPr>
            <p14:xfrm>
              <a:off x="2128680" y="1693800"/>
              <a:ext cx="4998240" cy="7153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BFFB211-DF9E-668C-4F69-113F22B2179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19320" y="1684440"/>
                <a:ext cx="5016960" cy="73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6101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41573-77BD-4F3D-BCB2-F58DAAC16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C8AE4-3584-446E-8103-B86F43867A7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More on asymptotic complexity</a:t>
            </a:r>
          </a:p>
          <a:p>
            <a:pPr lvl="1"/>
            <a:r>
              <a:rPr lang="en-US" dirty="0"/>
              <a:t>Properties,  and some cautioning</a:t>
            </a:r>
          </a:p>
          <a:p>
            <a:pPr lvl="1"/>
            <a:endParaRPr lang="en-US" dirty="0"/>
          </a:p>
          <a:p>
            <a:r>
              <a:rPr lang="en-US" dirty="0"/>
              <a:t>Asymptotic time complexity of algorithms	</a:t>
            </a:r>
          </a:p>
          <a:p>
            <a:pPr lvl="1"/>
            <a:r>
              <a:rPr lang="en-US" dirty="0"/>
              <a:t>Best time? Worst time? Expected time? </a:t>
            </a:r>
          </a:p>
        </p:txBody>
      </p:sp>
    </p:spTree>
    <p:extLst>
      <p:ext uri="{BB962C8B-B14F-4D97-AF65-F5344CB8AC3E}">
        <p14:creationId xmlns:p14="http://schemas.microsoft.com/office/powerpoint/2010/main" val="3699209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9202A-57F2-4644-B5C2-0564C70F6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Caution 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B0DBAF-997A-4D40-AA2F-C1C494B596C8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pPr eaLnBrk="1" hangingPunct="1"/>
                <a:endParaRPr lang="en-US" i="1" dirty="0">
                  <a:latin typeface="Cambria Math" panose="02040503050406030204" pitchFamily="18" charset="0"/>
                </a:endParaRPr>
              </a:p>
              <a:p>
                <a:pPr eaLnBrk="1" hangingPunct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+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  <a:p>
                <a:pPr eaLnBrk="1" hangingPunct="1"/>
                <a:endParaRPr lang="en-US" dirty="0"/>
              </a:p>
              <a:p>
                <a:pPr eaLnBrk="1" hangingPunct="1"/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+</m:t>
                    </m:r>
                    <m:nary>
                      <m:naryPr>
                        <m:chr m:val="∑"/>
                        <m:ctrlP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d>
                          <m:dPr>
                            <m:ctrlP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nary>
                  </m:oMath>
                </a14:m>
                <a:endParaRPr lang="en-US" sz="2800" i="1" dirty="0">
                  <a:latin typeface="Cambria Math" panose="02040503050406030204" pitchFamily="18" charset="0"/>
                  <a:sym typeface="Symbol" charset="2"/>
                </a:endParaRPr>
              </a:p>
              <a:p>
                <a:pPr marL="0" indent="0" eaLnBrk="1" hangingPunct="1">
                  <a:buNone/>
                </a:pPr>
                <a:r>
                  <a:rPr lang="en-US" dirty="0">
                    <a:solidFill>
                      <a:schemeClr val="tx1"/>
                    </a:solidFill>
                  </a:rPr>
                  <a:t>          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 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+ 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B0DBAF-997A-4D40-AA2F-C1C494B596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6">
            <a:extLst>
              <a:ext uri="{FF2B5EF4-FFF2-40B4-BE49-F238E27FC236}">
                <a16:creationId xmlns:a16="http://schemas.microsoft.com/office/drawing/2014/main" id="{88B07884-8C66-4A58-B8D4-30EE49FB5C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1676400"/>
            <a:ext cx="1371600" cy="762000"/>
          </a:xfrm>
          <a:prstGeom prst="rect">
            <a:avLst/>
          </a:prstGeom>
          <a:solidFill>
            <a:srgbClr val="FFC7AE">
              <a:alpha val="49019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/>
              <a:t>OK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2BB260A4-3ACE-43A8-879E-6388437CA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2793387"/>
            <a:ext cx="1371600" cy="685800"/>
          </a:xfrm>
          <a:prstGeom prst="rect">
            <a:avLst/>
          </a:prstGeom>
          <a:solidFill>
            <a:srgbClr val="FFC7AE">
              <a:alpha val="47842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2800" dirty="0"/>
              <a:t>?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9">
                <a:extLst>
                  <a:ext uri="{FF2B5EF4-FFF2-40B4-BE49-F238E27FC236}">
                    <a16:creationId xmlns:a16="http://schemas.microsoft.com/office/drawing/2014/main" id="{1FD8968C-518F-43DD-92B7-3403587FF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6000" y="4006019"/>
                <a:ext cx="6781800" cy="1040787"/>
              </a:xfrm>
              <a:prstGeom prst="rect">
                <a:avLst/>
              </a:prstGeom>
              <a:solidFill>
                <a:srgbClr val="CCFFCC">
                  <a:alpha val="50980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2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200" dirty="0"/>
                  <a:t> should not depend on</a:t>
                </a:r>
                <a:r>
                  <a:rPr lang="en-US" sz="2200" i="1" dirty="0">
                    <a:solidFill>
                      <a:srgbClr val="0B1196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200" dirty="0"/>
                  <a:t> ! </a:t>
                </a:r>
              </a:p>
              <a:p>
                <a:pPr algn="ctr"/>
                <a:r>
                  <a:rPr lang="en-US" sz="2200" dirty="0"/>
                  <a:t>It has to be a constant … </a:t>
                </a:r>
              </a:p>
            </p:txBody>
          </p:sp>
        </mc:Choice>
        <mc:Fallback xmlns="">
          <p:sp>
            <p:nvSpPr>
              <p:cNvPr id="6" name="Rectangle 9">
                <a:extLst>
                  <a:ext uri="{FF2B5EF4-FFF2-40B4-BE49-F238E27FC236}">
                    <a16:creationId xmlns:a16="http://schemas.microsoft.com/office/drawing/2014/main" id="{1FD8968C-518F-43DD-92B7-3403587FF4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86000" y="4006019"/>
                <a:ext cx="6781800" cy="10407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C03AA36-C1D1-55D5-1A04-28183E1B10BD}"/>
                  </a:ext>
                </a:extLst>
              </p14:cNvPr>
              <p14:cNvContentPartPr/>
              <p14:nvPr/>
            </p14:nvContentPartPr>
            <p14:xfrm>
              <a:off x="844560" y="2134080"/>
              <a:ext cx="3653640" cy="11080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C03AA36-C1D1-55D5-1A04-28183E1B10B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5200" y="2124720"/>
                <a:ext cx="3672360" cy="112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190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8728448" presetClass="entr" presetSubtype="14914304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 autoUpdateAnimBg="0"/>
      <p:bldP spid="6" grpId="0" animBg="1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D14C-6D94-4048-8030-AF3B00C6A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590800"/>
            <a:ext cx="8229600" cy="990600"/>
          </a:xfrm>
        </p:spPr>
        <p:txBody>
          <a:bodyPr/>
          <a:lstStyle/>
          <a:p>
            <a:pPr algn="ctr"/>
            <a:r>
              <a:rPr lang="en-US" dirty="0"/>
              <a:t>Best time complexity, worst time complexity ? </a:t>
            </a:r>
          </a:p>
        </p:txBody>
      </p:sp>
    </p:spTree>
    <p:extLst>
      <p:ext uri="{BB962C8B-B14F-4D97-AF65-F5344CB8AC3E}">
        <p14:creationId xmlns:p14="http://schemas.microsoft.com/office/powerpoint/2010/main" val="632180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691CE-7D3E-403C-8ACA-C0ED49A30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AFF3B5D-E566-4955-97F8-A90B207E1449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19200"/>
                <a:ext cx="10820400" cy="1981200"/>
              </a:xfrm>
            </p:spPr>
            <p:txBody>
              <a:bodyPr/>
              <a:lstStyle/>
              <a:p>
                <a:r>
                  <a:rPr lang="en-US" dirty="0"/>
                  <a:t>Now that we are equipped with a language to describe “time complexity”, let’s use it to analyze algorithms. </a:t>
                </a:r>
              </a:p>
              <a:p>
                <a:endParaRPr lang="en-US" dirty="0"/>
              </a:p>
              <a:p>
                <a:r>
                  <a:rPr lang="en-US" dirty="0"/>
                  <a:t>Simple example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/>
                  <a:t>: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AFF3B5D-E566-4955-97F8-A90B207E14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19200"/>
                <a:ext cx="10820400" cy="1981200"/>
              </a:xfrm>
              <a:blipFill>
                <a:blip r:embed="rId2"/>
                <a:stretch>
                  <a:fillRect l="-507" t="-2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3C290C1-E5B5-4381-9FFB-4D1EEFC2FADC}"/>
              </a:ext>
            </a:extLst>
          </p:cNvPr>
          <p:cNvSpPr txBox="1">
            <a:spLocks/>
          </p:cNvSpPr>
          <p:nvPr/>
        </p:nvSpPr>
        <p:spPr bwMode="auto">
          <a:xfrm>
            <a:off x="1066800" y="3526221"/>
            <a:ext cx="4201510" cy="2341179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6000"/>
              <a:buFont typeface="Wingdings 3" pitchFamily="18" charset="2"/>
              <a:buChar char="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7305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chemeClr val="accent2"/>
              </a:buClr>
              <a:buSzPct val="76000"/>
              <a:buFont typeface="Wingdings 3" pitchFamily="18" charset="2"/>
              <a:buChar char=""/>
              <a:defRPr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BCBCBC"/>
              </a:buClr>
              <a:buSzPct val="76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8BA2B4"/>
              </a:buClr>
              <a:buSzPct val="70000"/>
              <a:buFont typeface="Wingdings" pitchFamily="2" charset="2"/>
              <a:buChar char="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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Medium-Identity-H"/>
              </a:rPr>
              <a:t>def </a:t>
            </a:r>
            <a:r>
              <a:rPr lang="en-US" sz="2400" dirty="0">
                <a:solidFill>
                  <a:srgbClr val="0000FF"/>
                </a:solidFill>
                <a:latin typeface="FiraMono-Regular-Identity-H"/>
              </a:rPr>
              <a:t>mean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FiraMono-Regular-Identity-H"/>
              </a:rPr>
              <a:t>arr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):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	total </a:t>
            </a:r>
            <a:r>
              <a:rPr lang="en-US" sz="2400" dirty="0">
                <a:solidFill>
                  <a:srgbClr val="666666"/>
                </a:solidFill>
                <a:latin typeface="FiraMono-Regular-Identity-H"/>
              </a:rPr>
              <a:t>= 0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Medium-Identity-H"/>
              </a:rPr>
              <a:t>	for 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x </a:t>
            </a:r>
            <a:r>
              <a:rPr lang="en-US" sz="2400" dirty="0">
                <a:solidFill>
                  <a:srgbClr val="AC21FF"/>
                </a:solidFill>
                <a:latin typeface="FiraMono-Medium-Identity-H"/>
              </a:rPr>
              <a:t>in </a:t>
            </a:r>
            <a:r>
              <a:rPr lang="en-US" sz="2400" dirty="0" err="1">
                <a:solidFill>
                  <a:srgbClr val="000000"/>
                </a:solidFill>
                <a:latin typeface="FiraMono-Regular-Identity-H"/>
              </a:rPr>
              <a:t>arr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		total </a:t>
            </a:r>
            <a:r>
              <a:rPr lang="en-US" sz="2400" dirty="0">
                <a:solidFill>
                  <a:srgbClr val="666666"/>
                </a:solidFill>
                <a:latin typeface="FiraMono-Regular-Identity-H"/>
              </a:rPr>
              <a:t>+= 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x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Medium-Identity-H"/>
              </a:rPr>
              <a:t>	return 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total </a:t>
            </a:r>
            <a:r>
              <a:rPr lang="en-US" sz="2400" dirty="0">
                <a:solidFill>
                  <a:srgbClr val="666666"/>
                </a:solidFill>
                <a:latin typeface="FiraMono-Regular-Identity-H"/>
              </a:rPr>
              <a:t>/ </a:t>
            </a:r>
            <a:r>
              <a:rPr lang="en-US" sz="2400" dirty="0" err="1">
                <a:solidFill>
                  <a:srgbClr val="008000"/>
                </a:solidFill>
                <a:latin typeface="FiraMono-Regular-Identity-H"/>
              </a:rPr>
              <a:t>len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FiraMono-Regular-Identity-H"/>
              </a:rPr>
              <a:t>arr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70814DB7-E444-492A-809F-5421F70D7047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563710" y="3782409"/>
                <a:ext cx="3494690" cy="182880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No matter what the input is, let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be its size, then we have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70814DB7-E444-492A-809F-5421F70D70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63710" y="3782409"/>
                <a:ext cx="3494690" cy="1828800"/>
              </a:xfrm>
              <a:prstGeom prst="rect">
                <a:avLst/>
              </a:prstGeom>
              <a:blipFill>
                <a:blip r:embed="rId3"/>
                <a:stretch>
                  <a:fillRect l="-1389" t="-2640"/>
                </a:stretch>
              </a:blip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873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0E346-9B38-42A2-9149-FAEE629B4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 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132705-8E65-4EB2-855B-286C078507E4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06062"/>
                <a:ext cx="9601200" cy="1689538"/>
              </a:xfrm>
            </p:spPr>
            <p:txBody>
              <a:bodyPr/>
              <a:lstStyle/>
              <a:p>
                <a:r>
                  <a:rPr lang="en-US" dirty="0"/>
                  <a:t>Search queries</a:t>
                </a:r>
              </a:p>
              <a:p>
                <a:pPr lvl="1"/>
                <a:r>
                  <a:rPr lang="en-US" dirty="0"/>
                  <a:t>say in a database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 represented by an array storing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keys (numbers), given a key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, check whether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 or not. </a:t>
                </a:r>
              </a:p>
              <a:p>
                <a:pPr lvl="2"/>
                <a:r>
                  <a:rPr lang="en-US" dirty="0"/>
                  <a:t>return the index of this element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 if it is found, </a:t>
                </a:r>
                <a:r>
                  <a:rPr lang="en-US" dirty="0">
                    <a:solidFill>
                      <a:srgbClr val="008000"/>
                    </a:solidFill>
                    <a:latin typeface="FiraMono-Medium-Identity-H"/>
                  </a:rPr>
                  <a:t>None</a:t>
                </a:r>
                <a:r>
                  <a:rPr lang="en-US" dirty="0"/>
                  <a:t> otherwise.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132705-8E65-4EB2-855B-286C078507E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06062"/>
                <a:ext cx="9601200" cy="1689538"/>
              </a:xfrm>
              <a:blipFill>
                <a:blip r:embed="rId2"/>
                <a:stretch>
                  <a:fillRect l="-571" t="-3249" r="-1587" b="-2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5478EF9-94A5-4497-9A25-80EF8400EE6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838200" y="3407979"/>
                <a:ext cx="4191000" cy="2285999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def </a:t>
                </a:r>
                <a:r>
                  <a:rPr lang="en-US" sz="2400" dirty="0" err="1">
                    <a:solidFill>
                      <a:srgbClr val="0000FF"/>
                    </a:solidFill>
                    <a:latin typeface="FiraMono-Regular-Identity-H"/>
                  </a:rPr>
                  <a:t>linear_search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):</a:t>
                </a:r>
              </a:p>
              <a:p>
                <a:pPr marL="0" indent="0">
                  <a:buNone/>
                </a:pPr>
                <a:r>
                  <a:rPr lang="it-IT" sz="2400" dirty="0">
                    <a:solidFill>
                      <a:srgbClr val="008000"/>
                    </a:solidFill>
                    <a:latin typeface="FiraMono-Medium-Identity-H"/>
                  </a:rPr>
                  <a:t>	for </a:t>
                </a:r>
                <a14:m>
                  <m:oMath xmlns:m="http://schemas.openxmlformats.org/officeDocument/2006/math">
                    <m:r>
                      <a:rPr lang="it-IT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it-IT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2400" dirty="0">
                    <a:solidFill>
                      <a:srgbClr val="AC21FF"/>
                    </a:solidFill>
                    <a:latin typeface="FiraMono-Medium-Identity-H"/>
                  </a:rPr>
                  <a:t>in </a:t>
                </a:r>
                <a:r>
                  <a:rPr lang="it-IT" sz="2400" dirty="0">
                    <a:solidFill>
                      <a:srgbClr val="008000"/>
                    </a:solidFill>
                    <a:latin typeface="FiraMono-Regular-Identity-H"/>
                  </a:rPr>
                  <a:t>enumerate</a:t>
                </a:r>
                <a:r>
                  <a:rPr lang="it-IT" sz="2400" dirty="0">
                    <a:solidFill>
                      <a:srgbClr val="000000"/>
                    </a:solidFill>
                    <a:latin typeface="FiraMono-Regular-Identity-H"/>
                  </a:rPr>
                  <a:t>(</a:t>
                </a:r>
                <a14:m>
                  <m:oMath xmlns:m="http://schemas.openxmlformats.org/officeDocument/2006/math">
                    <m:r>
                      <a:rPr lang="it-IT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it-IT" sz="2400" dirty="0">
                    <a:solidFill>
                      <a:srgbClr val="000000"/>
                    </a:solidFill>
                    <a:latin typeface="FiraMono-Regular-Identity-H"/>
                  </a:rPr>
                  <a:t>):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        if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== 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	    return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>
                  <a:solidFill>
                    <a:srgbClr val="000000"/>
                  </a:solidFill>
                  <a:latin typeface="FiraMono-Regular-Identity-H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return None</a:t>
                </a:r>
                <a:endParaRPr lang="en-US" sz="3200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5478EF9-94A5-4497-9A25-80EF8400E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3407979"/>
                <a:ext cx="4191000" cy="2285999"/>
              </a:xfrm>
              <a:prstGeom prst="rect">
                <a:avLst/>
              </a:prstGeom>
              <a:blipFill>
                <a:blip r:embed="rId3"/>
                <a:stretch>
                  <a:fillRect l="-2174" t="-1852" b="-2910"/>
                </a:stretch>
              </a:blip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A1B360FD-0BD7-4387-8790-14EE14F74A8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723996" y="3200400"/>
                <a:ext cx="3791604" cy="297180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Running time depends on specific input! </a:t>
                </a:r>
              </a:p>
              <a:p>
                <a:pPr lvl="8"/>
                <a:endParaRPr lang="en-US" sz="1000" dirty="0"/>
              </a:p>
              <a:p>
                <a:r>
                  <a:rPr lang="en-US" sz="2400" dirty="0"/>
                  <a:t>Best scenario?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1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1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sz="2100" dirty="0"/>
              </a:p>
              <a:p>
                <a:r>
                  <a:rPr lang="en-US" sz="2400" dirty="0"/>
                  <a:t>Worst scenario?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1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1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2100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A1B360FD-0BD7-4387-8790-14EE14F74A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23996" y="3200400"/>
                <a:ext cx="3791604" cy="2971800"/>
              </a:xfrm>
              <a:prstGeom prst="rect">
                <a:avLst/>
              </a:prstGeom>
              <a:blipFill>
                <a:blip r:embed="rId4"/>
                <a:stretch>
                  <a:fillRect l="-960" t="-1426"/>
                </a:stretch>
              </a:blip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412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09432-ECF5-4ADF-B452-AD4138420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A7D355-6E14-4B58-8718-A9B6290D3C1F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Best-case time complexity </a:t>
                </a:r>
              </a:p>
              <a:p>
                <a:pPr lvl="1"/>
                <a:r>
                  <a:rPr lang="en-US" sz="2000" dirty="0"/>
                  <a:t>How does the time taken in the best case grow as the input gets larger?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𝑏𝑒𝑠𝑡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: Best time of the algorithm over any input of size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sz="2000" dirty="0"/>
              </a:p>
              <a:p>
                <a:pPr lvl="2"/>
                <a:r>
                  <a:rPr lang="en-US" sz="1700" dirty="0"/>
                  <a:t>Note: it has to be of any possible input size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r>
                  <a:rPr lang="en-US" sz="1700" dirty="0"/>
                  <a:t>One cannot say the best case is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(1)</m:t>
                    </m:r>
                  </m:oMath>
                </a14:m>
                <a:r>
                  <a:rPr lang="en-US" sz="1700" dirty="0"/>
                  <a:t> as we can have an input of size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sz="1700" dirty="0"/>
                  <a:t>. It is about certain structure of input (of any size) that makes the algorithm faster. </a:t>
                </a:r>
              </a:p>
              <a:p>
                <a:pPr lvl="1"/>
                <a:r>
                  <a:rPr lang="en-US" sz="2000" dirty="0"/>
                  <a:t>The asymptotic growth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𝑏𝑒𝑠𝑡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 is the algorithm’s best-case time complexity</a:t>
                </a:r>
              </a:p>
              <a:p>
                <a:pPr lvl="2"/>
                <a:r>
                  <a:rPr lang="en-US" sz="1700" dirty="0" err="1"/>
                  <a:t>E.g</a:t>
                </a:r>
                <a:r>
                  <a:rPr lang="en-US" sz="1700" dirty="0"/>
                  <a:t>,  for linear search algorithm: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𝑏𝑒𝑠𝑡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8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8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US" sz="1700" dirty="0"/>
                  <a:t> </a:t>
                </a:r>
              </a:p>
              <a:p>
                <a:pPr lvl="8"/>
                <a:endParaRPr lang="en-US" sz="800" dirty="0"/>
              </a:p>
              <a:p>
                <a:r>
                  <a:rPr lang="en-US" sz="2400" dirty="0"/>
                  <a:t>Worst-case time complexity</a:t>
                </a:r>
              </a:p>
              <a:p>
                <a:pPr lvl="1"/>
                <a:r>
                  <a:rPr lang="en-US" sz="2000" dirty="0"/>
                  <a:t>How does the time taken in the worst case grow as the input gets larger? 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𝑤𝑜𝑟𝑠𝑡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:  Worst time of the algorithm over any input of size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The asymptotic growth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𝑤𝑜𝑟𝑠𝑡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 is the algorithm’s worst-case time complexity</a:t>
                </a:r>
              </a:p>
              <a:p>
                <a:pPr lvl="2"/>
                <a:r>
                  <a:rPr lang="en-US" sz="1700" dirty="0" err="1"/>
                  <a:t>E.g</a:t>
                </a:r>
                <a:r>
                  <a:rPr lang="en-US" sz="1700" dirty="0"/>
                  <a:t>,  for linear search algorithm: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𝑤𝑜𝑟𝑠𝑡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8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8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1700" dirty="0"/>
              </a:p>
              <a:p>
                <a:pPr lvl="1"/>
                <a:endParaRPr lang="en-US" sz="2000" dirty="0"/>
              </a:p>
              <a:p>
                <a:pPr lvl="1"/>
                <a:endParaRPr lang="en-US" sz="800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A7D355-6E14-4B58-8718-A9B6290D3C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389" t="-9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03784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9C335-262D-44A0-80A3-470AD7943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05477-D3EB-43A4-9F3E-F6CB24D9698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Often in practice (and in this class) </a:t>
            </a:r>
          </a:p>
          <a:p>
            <a:pPr lvl="1"/>
            <a:r>
              <a:rPr lang="en-US" sz="2400" dirty="0"/>
              <a:t>We focus on </a:t>
            </a:r>
            <a:r>
              <a:rPr lang="en-US" sz="2400" dirty="0">
                <a:solidFill>
                  <a:srgbClr val="700000"/>
                </a:solidFill>
              </a:rPr>
              <a:t>worst-case time complexity</a:t>
            </a:r>
          </a:p>
          <a:p>
            <a:pPr lvl="2"/>
            <a:r>
              <a:rPr lang="en-US" dirty="0"/>
              <a:t>So that we have confidence that even in the worst scenario, the time complexity will still be bounded by a certain value.  </a:t>
            </a:r>
          </a:p>
          <a:p>
            <a:r>
              <a:rPr lang="en-US" dirty="0"/>
              <a:t>In data analysis</a:t>
            </a:r>
          </a:p>
          <a:p>
            <a:pPr lvl="1"/>
            <a:r>
              <a:rPr lang="en-US" dirty="0"/>
              <a:t>Average (expected) case is also important (see next time)</a:t>
            </a:r>
          </a:p>
          <a:p>
            <a:pPr lvl="1"/>
            <a:endParaRPr lang="en-US" sz="2400" dirty="0"/>
          </a:p>
          <a:p>
            <a:r>
              <a:rPr lang="en-US" dirty="0"/>
              <a:t>However, one should be mindful of the existence of the best-case time complexity,  and understand that the running time can really depend on the specific input.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8190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81C29-3AE8-4183-BC98-A69DEDCEA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A81314-1807-4FC0-A6D8-E87B2A6FC795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19200"/>
                <a:ext cx="10591800" cy="1752600"/>
              </a:xfrm>
            </p:spPr>
            <p:txBody>
              <a:bodyPr/>
              <a:lstStyle/>
              <a:p>
                <a:r>
                  <a:rPr lang="en-US" sz="2400" dirty="0"/>
                  <a:t>The Movie problem</a:t>
                </a:r>
              </a:p>
              <a:p>
                <a:pPr lvl="1"/>
                <a:r>
                  <a:rPr lang="en-US" sz="2000" dirty="0"/>
                  <a:t>Input:  Given a list of length of movies available, stored in array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𝑚𝑜𝑣𝑖𝑒𝑠</m:t>
                    </m:r>
                  </m:oMath>
                </a14:m>
                <a:r>
                  <a:rPr lang="en-US" sz="2000" dirty="0"/>
                  <a:t>, and a flight duration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Output:  Return two movies whose total length =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000" dirty="0"/>
                  <a:t>;  </a:t>
                </a: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None</a:t>
                </a:r>
                <a:r>
                  <a:rPr lang="en-US" sz="2000" dirty="0"/>
                  <a:t> otherwise.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A81314-1807-4FC0-A6D8-E87B2A6FC7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19200"/>
                <a:ext cx="10591800" cy="1752600"/>
              </a:xfrm>
              <a:blipFill>
                <a:blip r:embed="rId2"/>
                <a:stretch>
                  <a:fillRect l="-403" t="-2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8BFE2EB-D5A4-49CF-A1C7-2EF17A192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3048000"/>
            <a:ext cx="60691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7273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880B3-BB69-4252-BB0B-CB05D4B8D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ADEF70-2693-441F-91FB-5051AE6B0EB2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2743200" y="1295400"/>
                <a:ext cx="6248400" cy="3200400"/>
              </a:xfrm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def </a:t>
                </a:r>
                <a:r>
                  <a:rPr lang="en-US" sz="2400" dirty="0" err="1">
                    <a:solidFill>
                      <a:srgbClr val="0000FF"/>
                    </a:solidFill>
                    <a:latin typeface="FiraMono-Regular-Identity-H"/>
                  </a:rPr>
                  <a:t>find_movies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(movies,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):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	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 </a:t>
                </a:r>
                <a:r>
                  <a:rPr lang="en-US" sz="2400" dirty="0">
                    <a:solidFill>
                      <a:srgbClr val="666666"/>
                    </a:solidFill>
                    <a:latin typeface="FiraMono-Regular-Identity-H"/>
                  </a:rPr>
                  <a:t>= </a:t>
                </a:r>
                <a:r>
                  <a:rPr lang="en-US" sz="2400" dirty="0" err="1">
                    <a:solidFill>
                      <a:srgbClr val="008000"/>
                    </a:solidFill>
                    <a:latin typeface="FiraMono-Regular-Identity-H"/>
                  </a:rPr>
                  <a:t>len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(movies)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for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 </a:t>
                </a:r>
                <a:r>
                  <a:rPr lang="en-US" sz="2400" dirty="0">
                    <a:solidFill>
                      <a:srgbClr val="AC21FF"/>
                    </a:solidFill>
                    <a:latin typeface="FiraMono-Medium-Identity-H"/>
                  </a:rPr>
                  <a:t>in </a:t>
                </a:r>
                <a:r>
                  <a:rPr lang="en-US" sz="2400" dirty="0">
                    <a:solidFill>
                      <a:srgbClr val="008000"/>
                    </a:solidFill>
                    <a:latin typeface="FiraMono-Regular-Identity-H"/>
                  </a:rPr>
                  <a:t>range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):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        for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 </a:t>
                </a:r>
                <a:r>
                  <a:rPr lang="en-US" sz="2400" dirty="0">
                    <a:solidFill>
                      <a:srgbClr val="AC21FF"/>
                    </a:solidFill>
                    <a:latin typeface="FiraMono-Medium-Identity-H"/>
                  </a:rPr>
                  <a:t>in </a:t>
                </a:r>
                <a:r>
                  <a:rPr lang="en-US" sz="2400" dirty="0">
                    <a:solidFill>
                      <a:srgbClr val="008000"/>
                    </a:solidFill>
                    <a:latin typeface="FiraMono-Regular-Identity-H"/>
                  </a:rPr>
                  <a:t>range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+ 1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):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	if 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movies[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] </a:t>
                </a:r>
                <a:r>
                  <a:rPr lang="en-US" sz="2400" dirty="0">
                    <a:solidFill>
                      <a:srgbClr val="666666"/>
                    </a:solidFill>
                    <a:latin typeface="FiraMono-Regular-Identity-H"/>
                  </a:rPr>
                  <a:t>+ 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movies[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] </a:t>
                </a:r>
                <a:r>
                  <a:rPr lang="en-US" sz="2400" dirty="0">
                    <a:solidFill>
                      <a:srgbClr val="666666"/>
                    </a:solidFill>
                    <a:latin typeface="FiraMono-Regular-Identity-H"/>
                  </a:rPr>
                  <a:t>==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		return 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)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return None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ADEF70-2693-441F-91FB-5051AE6B0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2743200" y="1295400"/>
                <a:ext cx="6248400" cy="3200400"/>
              </a:xfrm>
              <a:blipFill>
                <a:blip r:embed="rId2"/>
                <a:stretch>
                  <a:fillRect l="-1362" t="-1326" b="-947"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A78EED50-474E-4D8D-A2DA-9D30B7379BFE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209800" y="4648200"/>
                <a:ext cx="8229600" cy="17526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Best-case time complexity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𝑏𝑒𝑠𝑡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000" dirty="0"/>
              </a:p>
              <a:p>
                <a:r>
                  <a:rPr lang="en-US" sz="2300" dirty="0"/>
                  <a:t>Worst-case time complexity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𝑤𝑜𝑟𝑠𝑡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A78EED50-474E-4D8D-A2DA-9D30B7379B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09800" y="4648200"/>
                <a:ext cx="8229600" cy="1752600"/>
              </a:xfrm>
              <a:prstGeom prst="rect">
                <a:avLst/>
              </a:prstGeom>
              <a:blipFill>
                <a:blip r:embed="rId3"/>
                <a:stretch>
                  <a:fillRect l="-519" t="-2787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87BC10A3-9364-BAA4-6E1A-5EBC04AF8002}"/>
                  </a:ext>
                </a:extLst>
              </p14:cNvPr>
              <p14:cNvContentPartPr/>
              <p14:nvPr/>
            </p14:nvContentPartPr>
            <p14:xfrm>
              <a:off x="3092040" y="2071800"/>
              <a:ext cx="8784360" cy="30927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87BC10A3-9364-BAA4-6E1A-5EBC04AF800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82680" y="2062440"/>
                <a:ext cx="8803080" cy="311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81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4A214-C1DD-41E9-A4AA-5A6936699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B131F-A61F-42D3-99C1-352BB342943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51135" y="2743200"/>
            <a:ext cx="8489731" cy="1219200"/>
          </a:xfrm>
          <a:ln w="19050">
            <a:solidFill>
              <a:schemeClr val="tx1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Exercise: </a:t>
            </a:r>
          </a:p>
          <a:p>
            <a:pPr marL="274638" lvl="1" indent="0">
              <a:buNone/>
            </a:pPr>
            <a:r>
              <a:rPr lang="en-US" dirty="0"/>
              <a:t>Can you find an algorithm with better worst-case time complexity ? </a:t>
            </a:r>
          </a:p>
        </p:txBody>
      </p:sp>
    </p:spTree>
    <p:extLst>
      <p:ext uri="{BB962C8B-B14F-4D97-AF65-F5344CB8AC3E}">
        <p14:creationId xmlns:p14="http://schemas.microsoft.com/office/powerpoint/2010/main" val="31744334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C9598-2A77-4519-9E3E-6F1034094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8721B8C-E840-4FE7-97A5-E5E6A52A0C46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It is not true that best-case time complexity is always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sz="2400" dirty="0"/>
              </a:p>
              <a:p>
                <a:pPr lvl="1"/>
                <a:r>
                  <a:rPr lang="en-US" sz="2000" dirty="0" err="1"/>
                  <a:t>e.g</a:t>
                </a:r>
                <a:r>
                  <a:rPr lang="en-US" sz="2000" dirty="0"/>
                  <a:t>, the mean algorithm has best-case time complexity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 as well</a:t>
                </a:r>
              </a:p>
              <a:p>
                <a:pPr lvl="8"/>
                <a:endParaRPr lang="en-US" sz="1100" dirty="0"/>
              </a:p>
              <a:p>
                <a:r>
                  <a:rPr lang="en-US" sz="2400" dirty="0"/>
                  <a:t>The best-case time complexity analysis is about the </a:t>
                </a:r>
                <a:r>
                  <a:rPr lang="en-US" sz="2400" dirty="0">
                    <a:solidFill>
                      <a:srgbClr val="700000"/>
                    </a:solidFill>
                  </a:rPr>
                  <a:t>structure</a:t>
                </a:r>
                <a:r>
                  <a:rPr lang="en-US" sz="2400" dirty="0"/>
                  <a:t> of input</a:t>
                </a:r>
              </a:p>
              <a:p>
                <a:pPr lvl="1"/>
                <a:r>
                  <a:rPr lang="en-US" sz="2000" dirty="0"/>
                  <a:t>certain structure may lead to faster execution of algorithm</a:t>
                </a:r>
              </a:p>
              <a:p>
                <a:pPr lvl="8"/>
                <a:endParaRPr lang="en-US" sz="1100" dirty="0"/>
              </a:p>
              <a:p>
                <a:r>
                  <a:rPr lang="en-US" sz="2400" dirty="0"/>
                  <a:t>Knowing both best- and worst- case time complexity can give a more thorough understanding of algorithm performance </a:t>
                </a:r>
              </a:p>
              <a:p>
                <a:pPr lvl="7"/>
                <a:endParaRPr lang="en-US" sz="1200" dirty="0"/>
              </a:p>
              <a:p>
                <a:r>
                  <a:rPr lang="en-US" sz="2400" dirty="0"/>
                  <a:t>However, note that it is possible that both cases can be biased by only some specific infrequent input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8721B8C-E840-4FE7-97A5-E5E6A52A0C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519" t="-988" r="-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16078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D14C-6D94-4048-8030-AF3B00C6A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590800"/>
            <a:ext cx="8229600" cy="990600"/>
          </a:xfrm>
        </p:spPr>
        <p:txBody>
          <a:bodyPr/>
          <a:lstStyle/>
          <a:p>
            <a:pPr algn="ctr"/>
            <a:r>
              <a:rPr lang="en-US" dirty="0"/>
              <a:t>More about Asymptotic complexity</a:t>
            </a:r>
          </a:p>
        </p:txBody>
      </p:sp>
    </p:spTree>
    <p:extLst>
      <p:ext uri="{BB962C8B-B14F-4D97-AF65-F5344CB8AC3E}">
        <p14:creationId xmlns:p14="http://schemas.microsoft.com/office/powerpoint/2010/main" val="19291706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C68B3-FD65-4571-B143-84861C47D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58835-2DF8-46E0-9D24-88856D388D3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Next time</a:t>
            </a:r>
          </a:p>
          <a:p>
            <a:pPr lvl="1"/>
            <a:r>
              <a:rPr lang="en-US" dirty="0"/>
              <a:t>We will also talk about the average and expected running time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However, we again emphasize that in practice, the worst-case time analysis is the most common one, and also the one that we will use later in the course.  </a:t>
            </a:r>
          </a:p>
        </p:txBody>
      </p:sp>
    </p:spTree>
    <p:extLst>
      <p:ext uri="{BB962C8B-B14F-4D97-AF65-F5344CB8AC3E}">
        <p14:creationId xmlns:p14="http://schemas.microsoft.com/office/powerpoint/2010/main" val="338734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D14C-6D94-4048-8030-AF3B00C6A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676400"/>
            <a:ext cx="8229600" cy="990600"/>
          </a:xfrm>
        </p:spPr>
        <p:txBody>
          <a:bodyPr/>
          <a:lstStyle/>
          <a:p>
            <a:pPr algn="ctr"/>
            <a:r>
              <a:rPr lang="en-US" sz="3600" dirty="0"/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537083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F6649-5A64-45D6-A6CA-8E8A3A6B0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Previously,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CCB83DCB-26B5-4A84-83A4-925BA9971CF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09600" y="1271752"/>
                <a:ext cx="7467600" cy="1547648"/>
              </a:xfrm>
              <a:prstGeom prst="rect">
                <a:avLst/>
              </a:prstGeom>
              <a:noFill/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2400" dirty="0">
                    <a:solidFill>
                      <a:srgbClr val="0B0E8F"/>
                    </a:solidFill>
                  </a:rPr>
                  <a:t>Big-O (upper bounded)</a:t>
                </a:r>
              </a:p>
              <a:p>
                <a:pPr marL="0" indent="0">
                  <a:buNone/>
                </a:pPr>
                <a:r>
                  <a:rPr lang="en-US" sz="2000" dirty="0"/>
                  <a:t>We write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if there are positive constants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sz="2000" dirty="0"/>
                  <a:t> such that for all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700000"/>
                  </a:solidFill>
                </a:endParaRP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CCB83DCB-26B5-4A84-83A4-925BA9971C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600" y="1271752"/>
                <a:ext cx="7467600" cy="1547648"/>
              </a:xfrm>
              <a:prstGeom prst="rect">
                <a:avLst/>
              </a:prstGeom>
              <a:blipFill>
                <a:blip r:embed="rId2"/>
                <a:stretch>
                  <a:fillRect l="-650" t="-2317"/>
                </a:stretch>
              </a:blipFill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C2DB9B88-3046-46DE-B0CA-3B1C7EE06567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04345" y="3012528"/>
                <a:ext cx="7467600" cy="1547648"/>
              </a:xfrm>
              <a:prstGeom prst="rect">
                <a:avLst/>
              </a:prstGeom>
              <a:noFill/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2400" dirty="0">
                    <a:solidFill>
                      <a:srgbClr val="0B0E8F"/>
                    </a:solidFill>
                  </a:rPr>
                  <a:t>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solidFill>
                          <a:srgbClr val="0B0E8F"/>
                        </a:solidFill>
                        <a:latin typeface="Cambria Math" panose="02040503050406030204" pitchFamily="18" charset="0"/>
                      </a:rPr>
                      <m:t>Ω</m:t>
                    </m:r>
                  </m:oMath>
                </a14:m>
                <a:r>
                  <a:rPr lang="en-US" sz="2400" dirty="0">
                    <a:solidFill>
                      <a:srgbClr val="0B0E8F"/>
                    </a:solidFill>
                  </a:rPr>
                  <a:t> (lower bounded)</a:t>
                </a:r>
              </a:p>
              <a:p>
                <a:pPr marL="0" indent="0">
                  <a:buNone/>
                </a:pPr>
                <a:r>
                  <a:rPr lang="en-US" sz="2000" dirty="0"/>
                  <a:t>We write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Ω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if there are </a:t>
                </a:r>
                <a:r>
                  <a:rPr lang="en-US" sz="2000" dirty="0">
                    <a:solidFill>
                      <a:srgbClr val="700000"/>
                    </a:solidFill>
                  </a:rPr>
                  <a:t>positive</a:t>
                </a:r>
                <a:r>
                  <a:rPr lang="en-US" sz="2000" dirty="0"/>
                  <a:t> constants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sz="2000" dirty="0"/>
                  <a:t> such that for all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700000"/>
                  </a:solidFill>
                </a:endParaRP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C2DB9B88-3046-46DE-B0CA-3B1C7EE065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4345" y="3012528"/>
                <a:ext cx="7467600" cy="1547648"/>
              </a:xfrm>
              <a:prstGeom prst="rect">
                <a:avLst/>
              </a:prstGeom>
              <a:blipFill>
                <a:blip r:embed="rId3"/>
                <a:stretch>
                  <a:fillRect l="-650" t="-2317"/>
                </a:stretch>
              </a:blipFill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1E6B983C-871E-4083-8963-2DD681AB4D2D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04345" y="4753304"/>
                <a:ext cx="7467600" cy="1547648"/>
              </a:xfrm>
              <a:prstGeom prst="rect">
                <a:avLst/>
              </a:prstGeom>
              <a:noFill/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2400" dirty="0">
                    <a:solidFill>
                      <a:srgbClr val="0B0E8F"/>
                    </a:solidFill>
                  </a:rPr>
                  <a:t>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solidFill>
                          <a:srgbClr val="0B0E8F"/>
                        </a:solidFill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sz="2400" dirty="0">
                    <a:solidFill>
                      <a:srgbClr val="0B0E8F"/>
                    </a:solidFill>
                  </a:rPr>
                  <a:t> (asymptoticly the same)</a:t>
                </a:r>
              </a:p>
              <a:p>
                <a:pPr marL="0" indent="0">
                  <a:buNone/>
                </a:pPr>
                <a:r>
                  <a:rPr lang="en-US" sz="2000" dirty="0"/>
                  <a:t>We write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if there are </a:t>
                </a:r>
                <a:r>
                  <a:rPr lang="en-US" sz="2000" dirty="0">
                    <a:solidFill>
                      <a:srgbClr val="700000"/>
                    </a:solidFill>
                  </a:rPr>
                  <a:t>positive</a:t>
                </a:r>
                <a:r>
                  <a:rPr lang="en-US" sz="2000" dirty="0"/>
                  <a:t> constants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such that for all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1E6B983C-871E-4083-8963-2DD681AB4D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4345" y="4753304"/>
                <a:ext cx="7467600" cy="1547648"/>
              </a:xfrm>
              <a:prstGeom prst="rect">
                <a:avLst/>
              </a:prstGeom>
              <a:blipFill>
                <a:blip r:embed="rId4"/>
                <a:stretch>
                  <a:fillRect l="-650" t="-2317"/>
                </a:stretch>
              </a:blipFill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2">
            <a:extLst>
              <a:ext uri="{FF2B5EF4-FFF2-40B4-BE49-F238E27FC236}">
                <a16:creationId xmlns:a16="http://schemas.microsoft.com/office/drawing/2014/main" id="{F9178D25-85CE-42C8-9320-5BA551844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9615" y="4697062"/>
            <a:ext cx="1984870" cy="1902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AA2F8D35-E3A3-401A-9A51-20DC82B25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1030" y="2902465"/>
            <a:ext cx="2082040" cy="1895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B279F9A5-E01E-461A-A9EE-F059A4390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286" y="1101025"/>
            <a:ext cx="2082041" cy="190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FEC45A1-691D-06C7-0473-FADB6D86DDB8}"/>
                  </a:ext>
                </a:extLst>
              </p14:cNvPr>
              <p14:cNvContentPartPr/>
              <p14:nvPr/>
            </p14:nvContentPartPr>
            <p14:xfrm>
              <a:off x="1637640" y="191520"/>
              <a:ext cx="8907120" cy="6205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FEC45A1-691D-06C7-0473-FADB6D86DDB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28280" y="182160"/>
                <a:ext cx="8925840" cy="622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0505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71C6A-9820-4DBC-AEEC-671A31B28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view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134E4A-72E1-49DB-A9C4-A5D4AA7FAB74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1981200" y="1219200"/>
                <a:ext cx="8229600" cy="762000"/>
              </a:xfrm>
            </p:spPr>
            <p:txBody>
              <a:bodyPr/>
              <a:lstStyle/>
              <a:p>
                <a:r>
                  <a:rPr lang="en-US" dirty="0"/>
                  <a:t>Assume that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lim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→∞</m:t>
                            </m:r>
                          </m:lim>
                        </m:limLow>
                      </m:fName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den>
                        </m:f>
                      </m:e>
                    </m:func>
                  </m:oMath>
                </a14:m>
                <a:r>
                  <a:rPr lang="en-US" dirty="0"/>
                  <a:t> exists.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134E4A-72E1-49DB-A9C4-A5D4AA7FAB7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1981200" y="1219200"/>
                <a:ext cx="8229600" cy="762000"/>
              </a:xfrm>
              <a:blipFill>
                <a:blip r:embed="rId2"/>
                <a:stretch>
                  <a:fillRect l="-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41A727D9-ECA9-4F89-B149-F296DCCC3688}"/>
              </a:ext>
            </a:extLst>
          </p:cNvPr>
          <p:cNvGrpSpPr/>
          <p:nvPr/>
        </p:nvGrpSpPr>
        <p:grpSpPr>
          <a:xfrm>
            <a:off x="3029433" y="2023241"/>
            <a:ext cx="6133134" cy="4394948"/>
            <a:chOff x="1505433" y="2023241"/>
            <a:chExt cx="6133134" cy="4394948"/>
          </a:xfrm>
        </p:grpSpPr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C6864951-3DF6-4F29-96CE-8E8436205D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5433" y="2023241"/>
              <a:ext cx="6133134" cy="4394948"/>
            </a:xfrm>
            <a:prstGeom prst="rect">
              <a:avLst/>
            </a:prstGeom>
            <a:noFill/>
            <a:ln w="222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DE388904-28CA-4B08-99FE-C136ACC7FBA2}"/>
                    </a:ext>
                  </a:extLst>
                </p:cNvPr>
                <p:cNvSpPr/>
                <p:nvPr/>
              </p:nvSpPr>
              <p:spPr>
                <a:xfrm>
                  <a:off x="2133600" y="2031124"/>
                  <a:ext cx="304800" cy="5334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DE388904-28CA-4B08-99FE-C136ACC7FBA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3600" y="2031124"/>
                  <a:ext cx="304800" cy="533400"/>
                </a:xfrm>
                <a:prstGeom prst="rect">
                  <a:avLst/>
                </a:prstGeom>
                <a:blipFill>
                  <a:blip r:embed="rId4"/>
                  <a:stretch>
                    <a:fillRect l="-24000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51E4A0AD-2444-42EA-974F-13922FD4A4AC}"/>
                    </a:ext>
                  </a:extLst>
                </p:cNvPr>
                <p:cNvSpPr/>
                <p:nvPr/>
              </p:nvSpPr>
              <p:spPr>
                <a:xfrm>
                  <a:off x="2144110" y="3581400"/>
                  <a:ext cx="304800" cy="5334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51E4A0AD-2444-42EA-974F-13922FD4A4A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44110" y="3581400"/>
                  <a:ext cx="304800" cy="533400"/>
                </a:xfrm>
                <a:prstGeom prst="rect">
                  <a:avLst/>
                </a:prstGeom>
                <a:blipFill>
                  <a:blip r:embed="rId5"/>
                  <a:stretch>
                    <a:fillRect l="-24000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CD1F3262-E3A2-4566-87B8-3E16B2F07DAD}"/>
                    </a:ext>
                  </a:extLst>
                </p:cNvPr>
                <p:cNvSpPr/>
                <p:nvPr/>
              </p:nvSpPr>
              <p:spPr>
                <a:xfrm>
                  <a:off x="2133600" y="5139559"/>
                  <a:ext cx="304800" cy="5334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CD1F3262-E3A2-4566-87B8-3E16B2F07DA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3600" y="5139559"/>
                  <a:ext cx="304800" cy="533400"/>
                </a:xfrm>
                <a:prstGeom prst="rect">
                  <a:avLst/>
                </a:prstGeom>
                <a:blipFill>
                  <a:blip r:embed="rId4"/>
                  <a:stretch>
                    <a:fillRect l="-24000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71001F1-6A25-ABB2-AABC-13A495617EF7}"/>
                  </a:ext>
                </a:extLst>
              </p14:cNvPr>
              <p14:cNvContentPartPr/>
              <p14:nvPr/>
            </p14:nvContentPartPr>
            <p14:xfrm>
              <a:off x="7448400" y="3998880"/>
              <a:ext cx="1018800" cy="7308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71001F1-6A25-ABB2-AABC-13A495617EF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39040" y="3989520"/>
                <a:ext cx="1037520" cy="74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5210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22EB0-DDB8-4FE4-8249-7A55C2E2B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special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AA555-E025-4A97-99F8-50D82EAC261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C6E5FA8-E6A6-4016-A78D-0CE4ADDC8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192" y="1424540"/>
            <a:ext cx="6505209" cy="4747661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AF2A808-76E3-E6F7-67B3-E40A47417E30}"/>
                  </a:ext>
                </a:extLst>
              </p14:cNvPr>
              <p14:cNvContentPartPr/>
              <p14:nvPr/>
            </p14:nvContentPartPr>
            <p14:xfrm>
              <a:off x="4767840" y="150120"/>
              <a:ext cx="6647400" cy="23418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AF2A808-76E3-E6F7-67B3-E40A47417E3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58480" y="140760"/>
                <a:ext cx="6666120" cy="236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4004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E537E-CC16-4BED-9CEB-D4E8A1C72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6A16888-0079-4D47-B448-7256112A22EE}"/>
              </a:ext>
            </a:extLst>
          </p:cNvPr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295401"/>
            <a:ext cx="2286000" cy="4947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BDE6CE0A-D25A-4A15-BC7F-B0DE902E7D6C}"/>
              </a:ext>
            </a:extLst>
          </p:cNvPr>
          <p:cNvSpPr/>
          <p:nvPr/>
        </p:nvSpPr>
        <p:spPr>
          <a:xfrm>
            <a:off x="5638800" y="1295400"/>
            <a:ext cx="304800" cy="4764540"/>
          </a:xfrm>
          <a:prstGeom prst="downArrow">
            <a:avLst>
              <a:gd name="adj1" fmla="val 50000"/>
              <a:gd name="adj2" fmla="val 810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5210B3-EB92-4BE5-ABA7-09B8AF4780CC}"/>
              </a:ext>
            </a:extLst>
          </p:cNvPr>
          <p:cNvSpPr txBox="1"/>
          <p:nvPr/>
        </p:nvSpPr>
        <p:spPr>
          <a:xfrm>
            <a:off x="6088118" y="5690608"/>
            <a:ext cx="252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Complexity decreasing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738BA1A-68E4-4949-9C74-DFFB583F2A7E}"/>
                  </a:ext>
                </a:extLst>
              </p:cNvPr>
              <p:cNvSpPr txBox="1"/>
              <p:nvPr/>
            </p:nvSpPr>
            <p:spPr>
              <a:xfrm>
                <a:off x="6477000" y="2590800"/>
                <a:ext cx="2819400" cy="1477328"/>
              </a:xfrm>
              <a:prstGeom prst="rect">
                <a:avLst/>
              </a:prstGeom>
              <a:noFill/>
              <a:ln w="22225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Higher complexities are asymptotic upper bound for lower ones, and there is no 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dirty="0"/>
                  <a:t> relation between any two of them. 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738BA1A-68E4-4949-9C74-DFFB583F2A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7000" y="2590800"/>
                <a:ext cx="2819400" cy="1477328"/>
              </a:xfrm>
              <a:prstGeom prst="rect">
                <a:avLst/>
              </a:prstGeom>
              <a:blipFill>
                <a:blip r:embed="rId3"/>
                <a:stretch>
                  <a:fillRect l="-1502" t="-1220" r="-4721" b="-4878"/>
                </a:stretch>
              </a:blipFill>
              <a:ln w="22225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6908CAD-3E48-3B54-AB27-D8E23E195B57}"/>
                  </a:ext>
                </a:extLst>
              </p14:cNvPr>
              <p14:cNvContentPartPr/>
              <p14:nvPr/>
            </p14:nvContentPartPr>
            <p14:xfrm>
              <a:off x="559440" y="1072080"/>
              <a:ext cx="8794440" cy="2704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6908CAD-3E48-3B54-AB27-D8E23E195B5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0080" y="1062720"/>
                <a:ext cx="8813160" cy="272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2882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CDB36-A257-410E-8284-43543FBF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more examples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78A0A7-07DF-4660-9F3B-5D57658E7B5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19200"/>
                <a:ext cx="9601200" cy="518160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  <m:rad>
                      <m:radPr>
                        <m:degHide m:val="on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400" i="1" dirty="0">
                    <a:latin typeface="Cambria Math" panose="02040503050406030204" pitchFamily="18" charset="0"/>
                  </a:rPr>
                  <a:t> </a:t>
                </a:r>
                <a:r>
                  <a:rPr lang="en-US" sz="2400" dirty="0">
                    <a:latin typeface="Cambria Math" panose="02040503050406030204" pitchFamily="18" charset="0"/>
                  </a:rPr>
                  <a:t>? </a:t>
                </a: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=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</a:rPr>
                  <a:t>?</a:t>
                </a: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 </m:t>
                        </m:r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ad>
                          <m:radPr>
                            <m:degHide m:val="on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 ? 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</m:fun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1.5 </m:t>
                            </m:r>
                          </m:sup>
                        </m:sSup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 ? 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3 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rad>
                      <m:radPr>
                        <m:degHide m:val="on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lang="en-US" sz="2400" dirty="0"/>
                  <a:t>___) ?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10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 ?</m:t>
                    </m:r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800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78A0A7-07DF-4660-9F3B-5D57658E7B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19200"/>
                <a:ext cx="9601200" cy="5181600"/>
              </a:xfrm>
              <a:blipFill>
                <a:blip r:embed="rId2"/>
                <a:stretch>
                  <a:fillRect l="-444" t="-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8EC388E-E07C-7A90-56DC-30CDDFBBAAD3}"/>
                  </a:ext>
                </a:extLst>
              </p14:cNvPr>
              <p14:cNvContentPartPr/>
              <p14:nvPr/>
            </p14:nvContentPartPr>
            <p14:xfrm>
              <a:off x="736560" y="642240"/>
              <a:ext cx="10476720" cy="49161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8EC388E-E07C-7A90-56DC-30CDDFBBAAD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7200" y="632880"/>
                <a:ext cx="10495440" cy="493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0534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5B41C-A86B-488C-9FB1-147DAC633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relations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CCB73E9-6ED8-4F10-AF55-0C96D9734F79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sz="2500" dirty="0">
                    <a:latin typeface="Cambria Math" panose="02040503050406030204" pitchFamily="18" charset="0"/>
                  </a:rPr>
                  <a:t>For any two constant </a:t>
                </a:r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endParaRPr lang="en-US" sz="2500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2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fName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</a:rPr>
                          <m:t>Θ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(</m:t>
                        </m:r>
                        <m:func>
                          <m:func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200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fName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)=</m:t>
                            </m:r>
                            <m:r>
                              <m:rPr>
                                <m:sty m:val="p"/>
                              </m:rPr>
                              <a:rPr lang="en-US" sz="2200">
                                <a:latin typeface="Cambria Math" panose="02040503050406030204" pitchFamily="18" charset="0"/>
                              </a:rPr>
                              <m:t>Θ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func>
                              <m:func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200">
                                    <a:latin typeface="Cambria Math" panose="02040503050406030204" pitchFamily="18" charset="0"/>
                                  </a:rPr>
                                  <m:t>lg</m:t>
                                </m:r>
                              </m:fName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) </m:t>
                                </m:r>
                              </m:e>
                            </m:func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func>
                      </m:e>
                    </m:func>
                  </m:oMath>
                </a14:m>
                <a:endParaRPr lang="en-US" sz="220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1+2+</m:t>
                    </m:r>
                    <m:r>
                      <a:rPr lang="en-US" sz="2500" b="0" i="1" smtClean="0">
                        <a:latin typeface="Cambria Math" panose="02040503050406030204" pitchFamily="18" charset="0"/>
                      </a:rPr>
                      <m:t>3+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⋯+ 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nary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500" dirty="0"/>
                  <a:t>  (Arithmetic sum)</a:t>
                </a:r>
              </a:p>
              <a:p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1+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5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25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5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⋯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</m:oMath>
                </a14:m>
                <a:endParaRPr lang="en-US" sz="2500" dirty="0"/>
              </a:p>
              <a:p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1+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5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25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sz="25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⋯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p>
                        </m:sSup>
                      </m:e>
                    </m:nary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</m:e>
                    </m:d>
                  </m:oMath>
                </a14:m>
                <a:endParaRPr lang="en-US" sz="2500" dirty="0"/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5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1+</m:t>
                        </m:r>
                        <m:func>
                          <m:func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500">
                                <a:latin typeface="Cambria Math" panose="02040503050406030204" pitchFamily="18" charset="0"/>
                              </a:rPr>
                              <m:t>lg</m:t>
                            </m:r>
                          </m:fName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2+⋯+</m:t>
                            </m:r>
                            <m:func>
                              <m:funcPr>
                                <m:ctrlPr>
                                  <a:rPr lang="en-US" sz="25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500">
                                    <a:latin typeface="Cambria Math" panose="02040503050406030204" pitchFamily="18" charset="0"/>
                                  </a:rPr>
                                  <m:t>lg</m:t>
                                </m:r>
                              </m:fName>
                              <m:e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= </m:t>
                                </m:r>
                              </m:e>
                            </m:func>
                          </m:e>
                        </m:func>
                      </m:e>
                    </m:func>
                    <m:func>
                      <m:func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5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!</m:t>
                        </m:r>
                      </m:e>
                    </m:func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5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sz="2500" dirty="0"/>
              </a:p>
              <a:p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1+</m:t>
                    </m:r>
                    <m:f>
                      <m:f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5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5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+⋯+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5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US" sz="2500" dirty="0"/>
                  <a:t>  (Geometric sum) </a:t>
                </a:r>
              </a:p>
              <a:p>
                <a:r>
                  <a:rPr lang="en-US" sz="2500" dirty="0"/>
                  <a:t>For any </a:t>
                </a:r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US" sz="2500" dirty="0"/>
                  <a:t>,   </a:t>
                </a:r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1+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+⋯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US" sz="2500" dirty="0"/>
                  <a:t>  </a:t>
                </a:r>
              </a:p>
              <a:p>
                <a:r>
                  <a:rPr lang="en-US" sz="2400" dirty="0"/>
                  <a:t>For any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US" sz="2400" dirty="0"/>
                  <a:t>,  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1+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+⋯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400" dirty="0"/>
                  <a:t> 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CCB73E9-6ED8-4F10-AF55-0C96D9734F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444" t="-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204FD5D-2D3C-4399-A209-79C17FC7B235}"/>
                  </a:ext>
                </a:extLst>
              </p14:cNvPr>
              <p14:cNvContentPartPr/>
              <p14:nvPr/>
            </p14:nvContentPartPr>
            <p14:xfrm>
              <a:off x="844560" y="30960"/>
              <a:ext cx="10865880" cy="65736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204FD5D-2D3C-4399-A209-79C17FC7B23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5200" y="21600"/>
                <a:ext cx="10884600" cy="659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50854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YUSU@WQEIJCNFUVWXY5M7" val="3343"/>
  <p:tag name="FIRSTYUSU@YOW8PJOFUVWXY5L9" val="3347"/>
  <p:tag name="DEFAULTDISPLAYSOURCE" val="\documentclass{article}\pagestyle{empty}&#10;\begin{document}&#10;&#10;\end{document}&#10;"/>
  <p:tag name="EMBEDFONTS" val="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24300</TotalTime>
  <Words>2001</Words>
  <Application>Microsoft Office PowerPoint</Application>
  <PresentationFormat>Widescreen</PresentationFormat>
  <Paragraphs>227</Paragraphs>
  <Slides>31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Origin</vt:lpstr>
      <vt:lpstr>1_Custom Design</vt:lpstr>
      <vt:lpstr>Custom Design</vt:lpstr>
      <vt:lpstr>DSC40B: Theoretical Foundations of Data Science II </vt:lpstr>
      <vt:lpstr>Today</vt:lpstr>
      <vt:lpstr>More about Asymptotic complexity</vt:lpstr>
      <vt:lpstr>Previously, </vt:lpstr>
      <vt:lpstr>Another view</vt:lpstr>
      <vt:lpstr>Useful special cases</vt:lpstr>
      <vt:lpstr>Hierarchy</vt:lpstr>
      <vt:lpstr>Some more examples</vt:lpstr>
      <vt:lpstr>Some useful relations</vt:lpstr>
      <vt:lpstr>Properties</vt:lpstr>
      <vt:lpstr>PowerPoint Presentation</vt:lpstr>
      <vt:lpstr>Properties</vt:lpstr>
      <vt:lpstr>Properties</vt:lpstr>
      <vt:lpstr>Example </vt:lpstr>
      <vt:lpstr>Properties</vt:lpstr>
      <vt:lpstr>Remark 1: </vt:lpstr>
      <vt:lpstr>Caution 1: </vt:lpstr>
      <vt:lpstr>Caution 2</vt:lpstr>
      <vt:lpstr>Caution 3</vt:lpstr>
      <vt:lpstr>Caution 4</vt:lpstr>
      <vt:lpstr>Best time complexity, worst time complexity ? </vt:lpstr>
      <vt:lpstr>PowerPoint Presentation</vt:lpstr>
      <vt:lpstr>Simple Example 2</vt:lpstr>
      <vt:lpstr>PowerPoint Presentation</vt:lpstr>
      <vt:lpstr>PowerPoint Presentation</vt:lpstr>
      <vt:lpstr>Another example</vt:lpstr>
      <vt:lpstr>A simple approach</vt:lpstr>
      <vt:lpstr>PowerPoint Presentation</vt:lpstr>
      <vt:lpstr>Remark</vt:lpstr>
      <vt:lpstr>PowerPoint Presentation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wang, yusu</dc:creator>
  <cp:lastModifiedBy>Wang, Yusu</cp:lastModifiedBy>
  <cp:revision>1311</cp:revision>
  <dcterms:created xsi:type="dcterms:W3CDTF">2006-08-16T00:00:00Z</dcterms:created>
  <dcterms:modified xsi:type="dcterms:W3CDTF">2023-04-11T23:32:33Z</dcterms:modified>
</cp:coreProperties>
</file>